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  <p:sldMasterId id="2147483687" r:id="rId4"/>
  </p:sldMasterIdLst>
  <p:notesMasterIdLst>
    <p:notesMasterId r:id="rId1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</p:sldIdLst>
  <p:sldSz cx="9144000" cy="6858000" type="screen4x3"/>
  <p:notesSz cx="6797675" cy="99266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108" y="5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Gesamt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</c:f>
              <c:numCache>
                <c:formatCode>General</c:formatCode>
                <c:ptCount val="1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</c:numCache>
            </c:numRef>
          </c:cat>
          <c:val>
            <c:numRef>
              <c:f>Sheet1!$C$2:$C$11</c:f>
              <c:numCache>
                <c:formatCode>General</c:formatCode>
                <c:ptCount val="10"/>
                <c:pt idx="0">
                  <c:v>28.5</c:v>
                </c:pt>
                <c:pt idx="1">
                  <c:v>57</c:v>
                </c:pt>
                <c:pt idx="2">
                  <c:v>69</c:v>
                </c:pt>
                <c:pt idx="3">
                  <c:v>88.75</c:v>
                </c:pt>
                <c:pt idx="4">
                  <c:v>133.5</c:v>
                </c:pt>
                <c:pt idx="5">
                  <c:v>142.5</c:v>
                </c:pt>
                <c:pt idx="6">
                  <c:v>170</c:v>
                </c:pt>
                <c:pt idx="7">
                  <c:v>190.5</c:v>
                </c:pt>
                <c:pt idx="8">
                  <c:v>210.5</c:v>
                </c:pt>
                <c:pt idx="9">
                  <c:v>230.5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2A8-4776-B431-A1501249641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Schätzung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</c:f>
              <c:numCache>
                <c:formatCode>General</c:formatCode>
                <c:ptCount val="1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</c:numCache>
            </c:numRef>
          </c:cat>
          <c:val>
            <c:numRef>
              <c:f>Sheet1!$D$2:$D$11</c:f>
              <c:numCache>
                <c:formatCode>General</c:formatCode>
                <c:ptCount val="10"/>
                <c:pt idx="0">
                  <c:v>199</c:v>
                </c:pt>
                <c:pt idx="1">
                  <c:v>199</c:v>
                </c:pt>
                <c:pt idx="2">
                  <c:v>199</c:v>
                </c:pt>
                <c:pt idx="3">
                  <c:v>199</c:v>
                </c:pt>
                <c:pt idx="4">
                  <c:v>199</c:v>
                </c:pt>
                <c:pt idx="5">
                  <c:v>398</c:v>
                </c:pt>
                <c:pt idx="6">
                  <c:v>398</c:v>
                </c:pt>
                <c:pt idx="7">
                  <c:v>398</c:v>
                </c:pt>
                <c:pt idx="8">
                  <c:v>398</c:v>
                </c:pt>
                <c:pt idx="9">
                  <c:v>398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2A8-4776-B431-A150124964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228276271"/>
        <c:axId val="1228284911"/>
        <c:extLst>
          <c:ext xmlns:c15="http://schemas.microsoft.com/office/drawing/2012/chart" uri="{02D57815-91ED-43cb-92C2-25804820EDAC}">
            <c15:filteredLine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Wochenstunden</c:v>
                      </c:pt>
                    </c:strCache>
                  </c:strRef>
                </c:tx>
                <c:spPr>
                  <a:ln w="28575" cap="rnd">
                    <a:solidFill>
                      <a:schemeClr val="accent1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>
                      <c:ext uri="{02D57815-91ED-43cb-92C2-25804820EDAC}">
                        <c15:formulaRef>
                          <c15:sqref>Sheet1!$A$2:$A$11</c15:sqref>
                        </c15:formulaRef>
                      </c:ext>
                    </c:extLst>
                    <c:numCache>
                      <c:formatCode>General</c:formatCode>
                      <c:ptCount val="10"/>
                      <c:pt idx="0">
                        <c:v>1</c:v>
                      </c:pt>
                      <c:pt idx="1">
                        <c:v>2</c:v>
                      </c:pt>
                      <c:pt idx="2">
                        <c:v>3</c:v>
                      </c:pt>
                      <c:pt idx="3">
                        <c:v>4</c:v>
                      </c:pt>
                      <c:pt idx="4">
                        <c:v>5</c:v>
                      </c:pt>
                      <c:pt idx="5">
                        <c:v>6</c:v>
                      </c:pt>
                      <c:pt idx="6">
                        <c:v>7</c:v>
                      </c:pt>
                      <c:pt idx="7">
                        <c:v>8</c:v>
                      </c:pt>
                      <c:pt idx="8">
                        <c:v>9</c:v>
                      </c:pt>
                      <c:pt idx="9">
                        <c:v>10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Sheet1!$B$2:$B$11</c15:sqref>
                        </c15:formulaRef>
                      </c:ext>
                    </c:extLst>
                    <c:numCache>
                      <c:formatCode>General</c:formatCode>
                      <c:ptCount val="10"/>
                      <c:pt idx="0">
                        <c:v>28.5</c:v>
                      </c:pt>
                      <c:pt idx="1">
                        <c:v>28.5</c:v>
                      </c:pt>
                      <c:pt idx="2">
                        <c:v>12</c:v>
                      </c:pt>
                      <c:pt idx="3">
                        <c:v>19.75</c:v>
                      </c:pt>
                      <c:pt idx="4">
                        <c:v>44.75</c:v>
                      </c:pt>
                      <c:pt idx="5">
                        <c:v>9</c:v>
                      </c:pt>
                      <c:pt idx="6">
                        <c:v>27.5</c:v>
                      </c:pt>
                      <c:pt idx="7">
                        <c:v>20.5</c:v>
                      </c:pt>
                      <c:pt idx="8">
                        <c:v>20</c:v>
                      </c:pt>
                      <c:pt idx="9">
                        <c:v>20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0-72A8-4776-B431-A1501249641F}"/>
                  </c:ext>
                </c:extLst>
              </c15:ser>
            </c15:filteredLineSeries>
          </c:ext>
        </c:extLst>
      </c:lineChart>
      <c:catAx>
        <c:axId val="1228276271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de-DE" dirty="0"/>
                  <a:t>Woche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de-DE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228284911"/>
        <c:crosses val="autoZero"/>
        <c:auto val="1"/>
        <c:lblAlgn val="ctr"/>
        <c:lblOffset val="100"/>
        <c:noMultiLvlLbl val="0"/>
      </c:catAx>
      <c:valAx>
        <c:axId val="122828491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de-DE" dirty="0"/>
                  <a:t>h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de-DE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22827627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r>
              <a:rPr lang="de-DE" sz="1800" b="0" strike="noStrike" spc="-1">
                <a:solidFill>
                  <a:srgbClr val="000000"/>
                </a:solidFill>
                <a:latin typeface="Arial"/>
              </a:rPr>
              <a:t>Folie mittels Klicken verschieben</a:t>
            </a:r>
          </a:p>
        </p:txBody>
      </p:sp>
      <p:sp>
        <p:nvSpPr>
          <p:cNvPr id="169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de-DE" sz="2000" b="0" strike="noStrike" spc="-1">
                <a:latin typeface="Arial"/>
              </a:rPr>
              <a:t>Format der Notizen mittels Klicken bearbeiten</a:t>
            </a:r>
          </a:p>
        </p:txBody>
      </p:sp>
      <p:sp>
        <p:nvSpPr>
          <p:cNvPr id="170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de-DE" sz="1400" b="0" strike="noStrike" spc="-1">
                <a:latin typeface="Times New Roman"/>
              </a:rPr>
              <a:t>&lt;Kopfzeile&gt;</a:t>
            </a:r>
          </a:p>
        </p:txBody>
      </p:sp>
      <p:sp>
        <p:nvSpPr>
          <p:cNvPr id="171" name="PlaceHolder 4"/>
          <p:cNvSpPr>
            <a:spLocks noGrp="1"/>
          </p:cNvSpPr>
          <p:nvPr>
            <p:ph type="dt" idx="3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algn="r">
              <a:buNone/>
              <a:defRPr lang="de-DE" sz="1400" b="0" strike="noStrike" spc="-1">
                <a:latin typeface="Times New Roman"/>
              </a:defRPr>
            </a:lvl1pPr>
          </a:lstStyle>
          <a:p>
            <a:pPr algn="r">
              <a:buNone/>
            </a:pPr>
            <a:r>
              <a:rPr lang="de-DE" sz="1400" b="0" strike="noStrike" spc="-1">
                <a:latin typeface="Times New Roman"/>
              </a:rPr>
              <a:t>&lt;Datum/Uhrzeit&gt;</a:t>
            </a:r>
          </a:p>
        </p:txBody>
      </p:sp>
      <p:sp>
        <p:nvSpPr>
          <p:cNvPr id="172" name="PlaceHolder 5"/>
          <p:cNvSpPr>
            <a:spLocks noGrp="1"/>
          </p:cNvSpPr>
          <p:nvPr>
            <p:ph type="ftr" idx="4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>
              <a:defRPr lang="de-DE" sz="1400" b="0" strike="noStrike" spc="-1">
                <a:latin typeface="Times New Roman"/>
              </a:defRPr>
            </a:lvl1pPr>
          </a:lstStyle>
          <a:p>
            <a:r>
              <a:rPr lang="de-DE" sz="1400" b="0" strike="noStrike" spc="-1">
                <a:latin typeface="Times New Roman"/>
              </a:rPr>
              <a:t>&lt;Fußzeile&gt;</a:t>
            </a:r>
          </a:p>
        </p:txBody>
      </p:sp>
      <p:sp>
        <p:nvSpPr>
          <p:cNvPr id="173" name="PlaceHolder 6"/>
          <p:cNvSpPr>
            <a:spLocks noGrp="1"/>
          </p:cNvSpPr>
          <p:nvPr>
            <p:ph type="sldNum" idx="5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algn="r">
              <a:buNone/>
              <a:defRPr lang="de-DE" sz="1400" b="0" strike="noStrike" spc="-1">
                <a:latin typeface="Times New Roman"/>
              </a:defRPr>
            </a:lvl1pPr>
          </a:lstStyle>
          <a:p>
            <a:pPr algn="r">
              <a:buNone/>
            </a:pPr>
            <a:fld id="{2AC7AB7E-8E87-4F4E-BF49-5BF5FE8BF911}" type="slidenum">
              <a:rPr lang="de-DE" sz="1400" b="0" strike="noStrike" spc="-1">
                <a:latin typeface="Times New Roman"/>
              </a:rPr>
              <a:t>‹#›</a:t>
            </a:fld>
            <a:endParaRPr lang="de-DE" sz="14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917640" y="744480"/>
            <a:ext cx="4962240" cy="3722400"/>
          </a:xfrm>
          <a:prstGeom prst="rect">
            <a:avLst/>
          </a:prstGeom>
          <a:ln w="0">
            <a:noFill/>
          </a:ln>
        </p:spPr>
      </p:sp>
      <p:sp>
        <p:nvSpPr>
          <p:cNvPr id="198" name="PlaceHolder 2"/>
          <p:cNvSpPr>
            <a:spLocks noGrp="1"/>
          </p:cNvSpPr>
          <p:nvPr>
            <p:ph type="body"/>
          </p:nvPr>
        </p:nvSpPr>
        <p:spPr>
          <a:xfrm>
            <a:off x="679320" y="4714920"/>
            <a:ext cx="5437800" cy="4466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t">
            <a:noAutofit/>
          </a:bodyPr>
          <a:lstStyle/>
          <a:p>
            <a:endParaRPr lang="de-DE" sz="2000" b="0" strike="noStrike" spc="-1">
              <a:latin typeface="Arial"/>
            </a:endParaRPr>
          </a:p>
        </p:txBody>
      </p:sp>
      <p:sp>
        <p:nvSpPr>
          <p:cNvPr id="199" name="PlaceHolder 3"/>
          <p:cNvSpPr>
            <a:spLocks noGrp="1"/>
          </p:cNvSpPr>
          <p:nvPr>
            <p:ph type="sldNum" idx="8"/>
          </p:nvPr>
        </p:nvSpPr>
        <p:spPr>
          <a:xfrm>
            <a:off x="3849840" y="9428040"/>
            <a:ext cx="2945160" cy="495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b">
            <a:noAutofit/>
          </a:bodyPr>
          <a:lstStyle>
            <a:lvl1pPr algn="r">
              <a:lnSpc>
                <a:spcPct val="100000"/>
              </a:lnSpc>
              <a:buNone/>
              <a:defRPr lang="de-DE" sz="1200" b="0" strike="noStrike" spc="-1">
                <a:solidFill>
                  <a:srgbClr val="000000"/>
                </a:solidFill>
                <a:latin typeface="Arial"/>
                <a:ea typeface="+mn-e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E6BA2AD0-07C1-4523-9759-5C1FBAFD5737}" type="slidenum">
              <a:rPr lang="de-DE" sz="1200" b="0" strike="noStrike" spc="-1">
                <a:solidFill>
                  <a:srgbClr val="000000"/>
                </a:solidFill>
                <a:latin typeface="Arial"/>
                <a:ea typeface="+mn-ea"/>
              </a:rPr>
              <a:t>2</a:t>
            </a:fld>
            <a:endParaRPr lang="de-DE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917640" y="744480"/>
            <a:ext cx="4961520" cy="3721680"/>
          </a:xfrm>
          <a:prstGeom prst="rect">
            <a:avLst/>
          </a:prstGeom>
          <a:ln w="0">
            <a:noFill/>
          </a:ln>
        </p:spPr>
      </p:sp>
      <p:sp>
        <p:nvSpPr>
          <p:cNvPr id="201" name="PlaceHolder 2"/>
          <p:cNvSpPr>
            <a:spLocks noGrp="1"/>
          </p:cNvSpPr>
          <p:nvPr>
            <p:ph type="body"/>
          </p:nvPr>
        </p:nvSpPr>
        <p:spPr>
          <a:xfrm>
            <a:off x="679320" y="4714920"/>
            <a:ext cx="5437800" cy="4466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t">
            <a:noAutofit/>
          </a:bodyPr>
          <a:lstStyle/>
          <a:p>
            <a:endParaRPr lang="de-DE" sz="2000" b="0" strike="noStrike" spc="-1">
              <a:latin typeface="Arial"/>
            </a:endParaRPr>
          </a:p>
        </p:txBody>
      </p:sp>
      <p:sp>
        <p:nvSpPr>
          <p:cNvPr id="202" name="PlaceHolder 3"/>
          <p:cNvSpPr>
            <a:spLocks noGrp="1"/>
          </p:cNvSpPr>
          <p:nvPr>
            <p:ph type="sldNum" idx="9"/>
          </p:nvPr>
        </p:nvSpPr>
        <p:spPr>
          <a:xfrm>
            <a:off x="3849840" y="9428040"/>
            <a:ext cx="2945160" cy="495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b">
            <a:noAutofit/>
          </a:bodyPr>
          <a:lstStyle>
            <a:lvl1pPr algn="r">
              <a:lnSpc>
                <a:spcPct val="100000"/>
              </a:lnSpc>
              <a:buNone/>
              <a:defRPr lang="de-DE" sz="1200" b="0" strike="noStrike" spc="-1">
                <a:solidFill>
                  <a:srgbClr val="000000"/>
                </a:solidFill>
                <a:latin typeface="Arial"/>
                <a:ea typeface="+mn-e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9A6945C5-F20C-4926-83C8-064C4EBE8824}" type="slidenum">
              <a:rPr lang="de-DE" sz="1200" b="0" strike="noStrike" spc="-1">
                <a:solidFill>
                  <a:srgbClr val="000000"/>
                </a:solidFill>
                <a:latin typeface="Arial"/>
                <a:ea typeface="+mn-ea"/>
              </a:rPr>
              <a:t>9</a:t>
            </a:fld>
            <a:endParaRPr lang="de-DE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de-DE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de-DE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de-DE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de-DE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3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de-DE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de-DE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de-DE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de-DE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de-DE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5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de-DE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4"/>
          <p:cNvSpPr>
            <a:spLocks noGrp="1"/>
          </p:cNvSpPr>
          <p:nvPr>
            <p:ph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5"/>
          <p:cNvSpPr>
            <a:spLocks noGrp="1"/>
          </p:cNvSpPr>
          <p:nvPr>
            <p:ph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PlaceHolder 6"/>
          <p:cNvSpPr>
            <a:spLocks noGrp="1"/>
          </p:cNvSpPr>
          <p:nvPr>
            <p:ph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" name="PlaceHolder 7"/>
          <p:cNvSpPr>
            <a:spLocks noGrp="1"/>
          </p:cNvSpPr>
          <p:nvPr>
            <p:ph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de-DE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de-DE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de-DE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de-DE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de-DE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de-DE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" name="PlaceHolder 4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de-DE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de-DE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de-DE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de-DE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PlaceHolder 3"/>
          <p:cNvSpPr>
            <a:spLocks noGrp="1"/>
          </p:cNvSpPr>
          <p:nvPr>
            <p:ph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0" name="PlaceHolder 4"/>
          <p:cNvSpPr>
            <a:spLocks noGrp="1"/>
          </p:cNvSpPr>
          <p:nvPr>
            <p:ph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" name="PlaceHolder 5"/>
          <p:cNvSpPr>
            <a:spLocks noGrp="1"/>
          </p:cNvSpPr>
          <p:nvPr>
            <p:ph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PlaceHolder 6"/>
          <p:cNvSpPr>
            <a:spLocks noGrp="1"/>
          </p:cNvSpPr>
          <p:nvPr>
            <p:ph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PlaceHolder 7"/>
          <p:cNvSpPr>
            <a:spLocks noGrp="1"/>
          </p:cNvSpPr>
          <p:nvPr>
            <p:ph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de-DE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1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de-DE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de-DE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de-DE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de-DE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0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de-DE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6" name="PlaceHolder 4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de-DE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de-DE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PlaceHolder 3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de-DE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6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7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" name="PlaceHolder 5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de-DE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" name="PlaceHolder 3"/>
          <p:cNvSpPr>
            <a:spLocks noGrp="1"/>
          </p:cNvSpPr>
          <p:nvPr>
            <p:ph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2" name="PlaceHolder 4"/>
          <p:cNvSpPr>
            <a:spLocks noGrp="1"/>
          </p:cNvSpPr>
          <p:nvPr>
            <p:ph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" name="PlaceHolder 5"/>
          <p:cNvSpPr>
            <a:spLocks noGrp="1"/>
          </p:cNvSpPr>
          <p:nvPr>
            <p:ph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" name="PlaceHolder 6"/>
          <p:cNvSpPr>
            <a:spLocks noGrp="1"/>
          </p:cNvSpPr>
          <p:nvPr>
            <p:ph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5" name="PlaceHolder 7"/>
          <p:cNvSpPr>
            <a:spLocks noGrp="1"/>
          </p:cNvSpPr>
          <p:nvPr>
            <p:ph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de-DE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3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de-DE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5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de-DE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7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8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de-DE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3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de-DE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2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3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4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de-DE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6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8" name="PlaceHolder 4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de-DE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0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1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2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de-DE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4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5" name="PlaceHolder 3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de-DE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7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8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9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0" name="PlaceHolder 5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de-DE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2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3" name="PlaceHolder 3"/>
          <p:cNvSpPr>
            <a:spLocks noGrp="1"/>
          </p:cNvSpPr>
          <p:nvPr>
            <p:ph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4" name="PlaceHolder 4"/>
          <p:cNvSpPr>
            <a:spLocks noGrp="1"/>
          </p:cNvSpPr>
          <p:nvPr>
            <p:ph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5" name="PlaceHolder 5"/>
          <p:cNvSpPr>
            <a:spLocks noGrp="1"/>
          </p:cNvSpPr>
          <p:nvPr>
            <p:ph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6" name="PlaceHolder 6"/>
          <p:cNvSpPr>
            <a:spLocks noGrp="1"/>
          </p:cNvSpPr>
          <p:nvPr>
            <p:ph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7" name="PlaceHolder 7"/>
          <p:cNvSpPr>
            <a:spLocks noGrp="1"/>
          </p:cNvSpPr>
          <p:nvPr>
            <p:ph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1.jpe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erade Verbindung 3"/>
          <p:cNvSpPr/>
          <p:nvPr/>
        </p:nvSpPr>
        <p:spPr>
          <a:xfrm>
            <a:off x="287280" y="6516360"/>
            <a:ext cx="8064360" cy="1800"/>
          </a:xfrm>
          <a:prstGeom prst="line">
            <a:avLst/>
          </a:prstGeom>
          <a:ln w="12700">
            <a:solidFill>
              <a:srgbClr val="FFFFFF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7" name="Gerade Verbindung 4"/>
          <p:cNvSpPr/>
          <p:nvPr/>
        </p:nvSpPr>
        <p:spPr>
          <a:xfrm>
            <a:off x="287280" y="6516360"/>
            <a:ext cx="8064360" cy="1800"/>
          </a:xfrm>
          <a:prstGeom prst="line">
            <a:avLst/>
          </a:prstGeom>
          <a:ln w="12700">
            <a:solidFill>
              <a:srgbClr val="000000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2" name="Grafik 8" descr="FHAAC_RGB_oBL-r.jpg"/>
          <p:cNvPicPr/>
          <p:nvPr/>
        </p:nvPicPr>
        <p:blipFill>
          <a:blip r:embed="rId14"/>
          <a:stretch/>
        </p:blipFill>
        <p:spPr>
          <a:xfrm>
            <a:off x="8564400" y="287280"/>
            <a:ext cx="578520" cy="1727640"/>
          </a:xfrm>
          <a:prstGeom prst="rect">
            <a:avLst/>
          </a:prstGeom>
          <a:ln w="0">
            <a:noFill/>
          </a:ln>
        </p:spPr>
      </p:pic>
      <p:sp>
        <p:nvSpPr>
          <p:cNvPr id="3" name="PlaceHolder 1"/>
          <p:cNvSpPr>
            <a:spLocks noGrp="1"/>
          </p:cNvSpPr>
          <p:nvPr>
            <p:ph type="ftr" idx="1"/>
          </p:nvPr>
        </p:nvSpPr>
        <p:spPr>
          <a:xfrm>
            <a:off x="287280" y="6551640"/>
            <a:ext cx="8063280" cy="214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>
              <a:lnSpc>
                <a:spcPct val="100000"/>
              </a:lnSpc>
              <a:buNone/>
              <a:defRPr lang="de-DE" sz="800" b="0" strike="noStrike" spc="-1">
                <a:solidFill>
                  <a:srgbClr val="000000"/>
                </a:solidFill>
                <a:latin typeface="Verdana"/>
                <a:ea typeface="DejaVu Sans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lang="de-DE" sz="800" b="0" strike="noStrike" spc="-1">
                <a:solidFill>
                  <a:srgbClr val="000000"/>
                </a:solidFill>
                <a:latin typeface="Verdana"/>
                <a:ea typeface="DejaVu Sans"/>
              </a:rPr>
              <a:t>&lt;Fußzeile&gt;</a:t>
            </a:r>
            <a:endParaRPr lang="de-DE" sz="800" b="0" strike="noStrike" spc="-1">
              <a:latin typeface="Times New Roman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r>
              <a:rPr lang="de-DE" sz="1800" b="0" strike="noStrike" spc="-1">
                <a:solidFill>
                  <a:srgbClr val="000000"/>
                </a:solidFill>
                <a:latin typeface="Arial"/>
              </a:rPr>
              <a:t>Format des Titeltextes durch Klicken bearbeiten</a:t>
            </a:r>
          </a:p>
        </p:txBody>
      </p:sp>
      <p:sp>
        <p:nvSpPr>
          <p:cNvPr id="5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800" b="0" strike="noStrike" spc="-1">
                <a:solidFill>
                  <a:srgbClr val="000000"/>
                </a:solidFill>
                <a:latin typeface="Arial"/>
              </a:rPr>
              <a:t>Format des Gliederungstextes durch Klicken bearbeiten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de-DE" sz="2000" b="0" strike="noStrike" spc="-1">
                <a:solidFill>
                  <a:srgbClr val="000000"/>
                </a:solidFill>
                <a:latin typeface="Arial"/>
              </a:rPr>
              <a:t>Zweite Gliederungsebene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1800" b="0" strike="noStrike" spc="-1">
                <a:solidFill>
                  <a:srgbClr val="000000"/>
                </a:solidFill>
                <a:latin typeface="Arial"/>
              </a:rPr>
              <a:t>Dritte Gliederungsebene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de-DE" sz="1800" b="0" strike="noStrike" spc="-1">
                <a:solidFill>
                  <a:srgbClr val="000000"/>
                </a:solidFill>
                <a:latin typeface="Arial"/>
              </a:rPr>
              <a:t>Vierte Gliederungsebene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strike="noStrike" spc="-1">
                <a:solidFill>
                  <a:srgbClr val="000000"/>
                </a:solidFill>
                <a:latin typeface="Arial"/>
              </a:rPr>
              <a:t>Fünfte Gliederungsebene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strike="noStrike" spc="-1">
                <a:solidFill>
                  <a:srgbClr val="000000"/>
                </a:solidFill>
                <a:latin typeface="Arial"/>
              </a:rPr>
              <a:t>Sechste Gliederungsebene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strike="noStrike" spc="-1">
                <a:solidFill>
                  <a:srgbClr val="000000"/>
                </a:solidFill>
                <a:latin typeface="Arial"/>
              </a:rPr>
              <a:t>Siebte Gliederungsebene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erade Verbindung 3"/>
          <p:cNvSpPr/>
          <p:nvPr/>
        </p:nvSpPr>
        <p:spPr>
          <a:xfrm>
            <a:off x="285480" y="1152360"/>
            <a:ext cx="8064720" cy="1440"/>
          </a:xfrm>
          <a:prstGeom prst="line">
            <a:avLst/>
          </a:prstGeom>
          <a:ln w="12700">
            <a:solidFill>
              <a:srgbClr val="000000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3" name="Gerade Verbindung 4"/>
          <p:cNvSpPr/>
          <p:nvPr/>
        </p:nvSpPr>
        <p:spPr>
          <a:xfrm>
            <a:off x="287280" y="6516360"/>
            <a:ext cx="8064360" cy="1800"/>
          </a:xfrm>
          <a:prstGeom prst="line">
            <a:avLst/>
          </a:prstGeom>
          <a:ln w="12700">
            <a:solidFill>
              <a:srgbClr val="000000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4" name="Textfeld 5"/>
          <p:cNvSpPr/>
          <p:nvPr/>
        </p:nvSpPr>
        <p:spPr>
          <a:xfrm>
            <a:off x="287280" y="6551640"/>
            <a:ext cx="8279280" cy="123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>
              <a:lnSpc>
                <a:spcPct val="100000"/>
              </a:lnSpc>
              <a:buNone/>
              <a:tabLst>
                <a:tab pos="8077320" algn="r"/>
              </a:tabLst>
            </a:pPr>
            <a:r>
              <a:rPr lang="de-DE" sz="800" b="1" strike="noStrike" spc="-1">
                <a:solidFill>
                  <a:srgbClr val="000000"/>
                </a:solidFill>
                <a:latin typeface="Verdana"/>
                <a:ea typeface="DejaVu Sans"/>
              </a:rPr>
              <a:t>© FH AACHEN </a:t>
            </a:r>
            <a:r>
              <a:rPr lang="de-DE" sz="800" b="0" strike="noStrike" spc="-1">
                <a:solidFill>
                  <a:srgbClr val="000000"/>
                </a:solidFill>
                <a:latin typeface="Verdana"/>
                <a:ea typeface="DejaVu Sans"/>
              </a:rPr>
              <a:t>UNIVERSITY OF APPLIED SCIENCES	</a:t>
            </a:r>
            <a:fld id="{7D444061-FA6B-4F0B-B96D-114FCA42CE47}" type="datetime3">
              <a:rPr lang="de-DE" sz="800" b="0" strike="noStrike" spc="-1">
                <a:solidFill>
                  <a:srgbClr val="000000"/>
                </a:solidFill>
                <a:latin typeface="Verdana"/>
                <a:ea typeface="DejaVu Sans"/>
              </a:rPr>
              <a:t>18/12/24</a:t>
            </a:fld>
            <a:r>
              <a:rPr lang="de-DE" sz="800" b="0" strike="noStrike" spc="-1">
                <a:solidFill>
                  <a:srgbClr val="000000"/>
                </a:solidFill>
                <a:latin typeface="Verdana"/>
                <a:ea typeface="DejaVu Sans"/>
              </a:rPr>
              <a:t>  |  </a:t>
            </a:r>
            <a:fld id="{59DB95BA-B302-4698-85D4-6BB46CD2EBDB}" type="slidenum">
              <a:rPr lang="de-DE" sz="800" b="0" strike="noStrike" spc="-1">
                <a:solidFill>
                  <a:srgbClr val="000000"/>
                </a:solidFill>
                <a:latin typeface="Verdana"/>
                <a:ea typeface="DejaVu Sans"/>
              </a:rPr>
              <a:t>‹#›</a:t>
            </a:fld>
            <a:endParaRPr lang="de-DE" sz="800" b="0" strike="noStrike" spc="-1">
              <a:latin typeface="Arial"/>
            </a:endParaRPr>
          </a:p>
        </p:txBody>
      </p:sp>
      <p:pic>
        <p:nvPicPr>
          <p:cNvPr id="45" name="Grafik 9" descr="FHAAC_RGB_oBL-r.jpg"/>
          <p:cNvPicPr/>
          <p:nvPr/>
        </p:nvPicPr>
        <p:blipFill>
          <a:blip r:embed="rId14"/>
          <a:stretch/>
        </p:blipFill>
        <p:spPr>
          <a:xfrm>
            <a:off x="8564400" y="287280"/>
            <a:ext cx="578520" cy="1727640"/>
          </a:xfrm>
          <a:prstGeom prst="rect">
            <a:avLst/>
          </a:prstGeom>
          <a:ln w="0">
            <a:noFill/>
          </a:ln>
        </p:spPr>
      </p:pic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r>
              <a:rPr lang="de-DE" sz="1800" b="0" strike="noStrike" spc="-1">
                <a:solidFill>
                  <a:srgbClr val="000000"/>
                </a:solidFill>
                <a:latin typeface="Arial"/>
              </a:rPr>
              <a:t>Format des Titeltextes durch Klicken bearbeiten</a:t>
            </a:r>
          </a:p>
        </p:txBody>
      </p:sp>
      <p:sp>
        <p:nvSpPr>
          <p:cNvPr id="4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800" b="0" strike="noStrike" spc="-1">
                <a:solidFill>
                  <a:srgbClr val="000000"/>
                </a:solidFill>
                <a:latin typeface="Arial"/>
              </a:rPr>
              <a:t>Format des Gliederungstextes durch Klicken bearbeiten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de-DE" sz="2000" b="0" strike="noStrike" spc="-1">
                <a:solidFill>
                  <a:srgbClr val="000000"/>
                </a:solidFill>
                <a:latin typeface="Arial"/>
              </a:rPr>
              <a:t>Zweite Gliederungsebene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1800" b="0" strike="noStrike" spc="-1">
                <a:solidFill>
                  <a:srgbClr val="000000"/>
                </a:solidFill>
                <a:latin typeface="Arial"/>
              </a:rPr>
              <a:t>Dritte Gliederungsebene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de-DE" sz="1800" b="0" strike="noStrike" spc="-1">
                <a:solidFill>
                  <a:srgbClr val="000000"/>
                </a:solidFill>
                <a:latin typeface="Arial"/>
              </a:rPr>
              <a:t>Vierte Gliederungsebene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strike="noStrike" spc="-1">
                <a:solidFill>
                  <a:srgbClr val="000000"/>
                </a:solidFill>
                <a:latin typeface="Arial"/>
              </a:rPr>
              <a:t>Fünfte Gliederungsebene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strike="noStrike" spc="-1">
                <a:solidFill>
                  <a:srgbClr val="000000"/>
                </a:solidFill>
                <a:latin typeface="Arial"/>
              </a:rPr>
              <a:t>Sechste Gliederungsebene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strike="noStrike" spc="-1">
                <a:solidFill>
                  <a:srgbClr val="000000"/>
                </a:solidFill>
                <a:latin typeface="Arial"/>
              </a:rPr>
              <a:t>Siebte Gliederungsebene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erade Verbindung 3"/>
          <p:cNvSpPr/>
          <p:nvPr/>
        </p:nvSpPr>
        <p:spPr>
          <a:xfrm>
            <a:off x="285480" y="1152360"/>
            <a:ext cx="8064000" cy="72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2700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5" name="Gerade Verbindung 4"/>
          <p:cNvSpPr/>
          <p:nvPr/>
        </p:nvSpPr>
        <p:spPr>
          <a:xfrm>
            <a:off x="287280" y="6516360"/>
            <a:ext cx="8063640" cy="108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2700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6" name="Textfeld 5"/>
          <p:cNvSpPr/>
          <p:nvPr/>
        </p:nvSpPr>
        <p:spPr>
          <a:xfrm>
            <a:off x="287280" y="6551640"/>
            <a:ext cx="8278920" cy="123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>
              <a:lnSpc>
                <a:spcPct val="100000"/>
              </a:lnSpc>
              <a:buNone/>
              <a:tabLst>
                <a:tab pos="8077320" algn="r"/>
              </a:tabLst>
            </a:pPr>
            <a:r>
              <a:rPr lang="de-DE" sz="800" b="1" strike="noStrike" spc="-1">
                <a:solidFill>
                  <a:srgbClr val="000000"/>
                </a:solidFill>
                <a:latin typeface="Verdana"/>
                <a:ea typeface="DejaVu Sans"/>
              </a:rPr>
              <a:t>© FH AACHEN </a:t>
            </a:r>
            <a:r>
              <a:rPr lang="de-DE" sz="800" b="0" strike="noStrike" spc="-1">
                <a:solidFill>
                  <a:srgbClr val="000000"/>
                </a:solidFill>
                <a:latin typeface="Verdana"/>
                <a:ea typeface="DejaVu Sans"/>
              </a:rPr>
              <a:t>UNIVERSITY OF APPLIED SCIENCES	</a:t>
            </a:r>
            <a:fld id="{BCE9AFF3-1C04-47B0-8D03-8F114D40C4A1}" type="datetime3">
              <a:rPr lang="de-DE" sz="800" b="0" strike="noStrike" spc="-1">
                <a:solidFill>
                  <a:srgbClr val="000000"/>
                </a:solidFill>
                <a:latin typeface="Verdana"/>
                <a:ea typeface="DejaVu Sans"/>
              </a:rPr>
              <a:t>18/12/24</a:t>
            </a:fld>
            <a:r>
              <a:rPr lang="de-DE" sz="800" b="0" strike="noStrike" spc="-1">
                <a:solidFill>
                  <a:srgbClr val="000000"/>
                </a:solidFill>
                <a:latin typeface="Verdana"/>
                <a:ea typeface="DejaVu Sans"/>
              </a:rPr>
              <a:t>  |  </a:t>
            </a:r>
            <a:fld id="{A772B8C6-59A4-486C-9684-E00300AD7B1B}" type="slidenum">
              <a:rPr lang="de-DE" sz="800" b="0" strike="noStrike" spc="-1">
                <a:solidFill>
                  <a:srgbClr val="000000"/>
                </a:solidFill>
                <a:latin typeface="Verdana"/>
                <a:ea typeface="DejaVu Sans"/>
              </a:rPr>
              <a:t>‹#›</a:t>
            </a:fld>
            <a:endParaRPr lang="de-DE" sz="800" b="0" strike="noStrike" spc="-1">
              <a:latin typeface="Arial"/>
            </a:endParaRPr>
          </a:p>
        </p:txBody>
      </p:sp>
      <p:pic>
        <p:nvPicPr>
          <p:cNvPr id="87" name="Grafik 9" descr="FHAAC_RGB_oBL-r.jpg"/>
          <p:cNvPicPr/>
          <p:nvPr/>
        </p:nvPicPr>
        <p:blipFill>
          <a:blip r:embed="rId14"/>
          <a:stretch/>
        </p:blipFill>
        <p:spPr>
          <a:xfrm>
            <a:off x="8564400" y="287280"/>
            <a:ext cx="578160" cy="1727280"/>
          </a:xfrm>
          <a:prstGeom prst="rect">
            <a:avLst/>
          </a:prstGeom>
          <a:ln w="0">
            <a:noFill/>
          </a:ln>
        </p:spPr>
      </p:pic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r>
              <a:rPr lang="de-DE" sz="1800" b="0" strike="noStrike" spc="-1">
                <a:solidFill>
                  <a:srgbClr val="000000"/>
                </a:solidFill>
                <a:latin typeface="Arial"/>
              </a:rPr>
              <a:t>Format des Titeltextes durch Klicken bearbeiten</a:t>
            </a:r>
          </a:p>
        </p:txBody>
      </p:sp>
      <p:sp>
        <p:nvSpPr>
          <p:cNvPr id="8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800" b="0" strike="noStrike" spc="-1">
                <a:solidFill>
                  <a:srgbClr val="000000"/>
                </a:solidFill>
                <a:latin typeface="Arial"/>
              </a:rPr>
              <a:t>Format des Gliederungstextes durch Klicken bearbeiten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de-DE" sz="2000" b="0" strike="noStrike" spc="-1">
                <a:solidFill>
                  <a:srgbClr val="000000"/>
                </a:solidFill>
                <a:latin typeface="Arial"/>
              </a:rPr>
              <a:t>Zweite Gliederungsebene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1800" b="0" strike="noStrike" spc="-1">
                <a:solidFill>
                  <a:srgbClr val="000000"/>
                </a:solidFill>
                <a:latin typeface="Arial"/>
              </a:rPr>
              <a:t>Dritte Gliederungsebene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de-DE" sz="1800" b="0" strike="noStrike" spc="-1">
                <a:solidFill>
                  <a:srgbClr val="000000"/>
                </a:solidFill>
                <a:latin typeface="Arial"/>
              </a:rPr>
              <a:t>Vierte Gliederungsebene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strike="noStrike" spc="-1">
                <a:solidFill>
                  <a:srgbClr val="000000"/>
                </a:solidFill>
                <a:latin typeface="Arial"/>
              </a:rPr>
              <a:t>Fünfte Gliederungsebene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strike="noStrike" spc="-1">
                <a:solidFill>
                  <a:srgbClr val="000000"/>
                </a:solidFill>
                <a:latin typeface="Arial"/>
              </a:rPr>
              <a:t>Sechste Gliederungsebene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strike="noStrike" spc="-1">
                <a:solidFill>
                  <a:srgbClr val="000000"/>
                </a:solidFill>
                <a:latin typeface="Arial"/>
              </a:rPr>
              <a:t>Siebte Gliederungsebene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erade Verbindung 2"/>
          <p:cNvSpPr/>
          <p:nvPr/>
        </p:nvSpPr>
        <p:spPr>
          <a:xfrm>
            <a:off x="287280" y="6516360"/>
            <a:ext cx="8064360" cy="1800"/>
          </a:xfrm>
          <a:prstGeom prst="line">
            <a:avLst/>
          </a:prstGeom>
          <a:ln w="12700">
            <a:solidFill>
              <a:srgbClr val="FFFFFF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27" name="Gerade Verbindung 3"/>
          <p:cNvSpPr/>
          <p:nvPr/>
        </p:nvSpPr>
        <p:spPr>
          <a:xfrm>
            <a:off x="287280" y="6516360"/>
            <a:ext cx="8064360" cy="1800"/>
          </a:xfrm>
          <a:prstGeom prst="line">
            <a:avLst/>
          </a:prstGeom>
          <a:ln w="12700">
            <a:solidFill>
              <a:srgbClr val="000000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28" name="Grafik 8" descr="FHAAC_RGB_oBL-r.jpg"/>
          <p:cNvPicPr/>
          <p:nvPr/>
        </p:nvPicPr>
        <p:blipFill>
          <a:blip r:embed="rId14"/>
          <a:stretch/>
        </p:blipFill>
        <p:spPr>
          <a:xfrm>
            <a:off x="8564400" y="287280"/>
            <a:ext cx="578520" cy="1727640"/>
          </a:xfrm>
          <a:prstGeom prst="rect">
            <a:avLst/>
          </a:prstGeom>
          <a:ln w="0">
            <a:noFill/>
          </a:ln>
        </p:spPr>
      </p:pic>
      <p:sp>
        <p:nvSpPr>
          <p:cNvPr id="129" name="PlaceHolder 1"/>
          <p:cNvSpPr>
            <a:spLocks noGrp="1"/>
          </p:cNvSpPr>
          <p:nvPr>
            <p:ph type="ftr" idx="2"/>
          </p:nvPr>
        </p:nvSpPr>
        <p:spPr>
          <a:xfrm>
            <a:off x="287280" y="6551640"/>
            <a:ext cx="8063280" cy="214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>
              <a:lnSpc>
                <a:spcPct val="100000"/>
              </a:lnSpc>
              <a:buNone/>
              <a:defRPr lang="de-DE" sz="800" b="0" strike="noStrike" spc="-1">
                <a:solidFill>
                  <a:srgbClr val="000000"/>
                </a:solidFill>
                <a:latin typeface="Verdana"/>
                <a:ea typeface="DejaVu Sans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lang="de-DE" sz="800" b="0" strike="noStrike" spc="-1">
                <a:solidFill>
                  <a:srgbClr val="000000"/>
                </a:solidFill>
                <a:latin typeface="Verdana"/>
                <a:ea typeface="DejaVu Sans"/>
              </a:rPr>
              <a:t>&lt;Fußzeile&gt;</a:t>
            </a:r>
            <a:endParaRPr lang="de-DE" sz="800" b="0" strike="noStrike" spc="-1">
              <a:latin typeface="Times New Roman"/>
            </a:endParaRPr>
          </a:p>
        </p:txBody>
      </p:sp>
      <p:sp>
        <p:nvSpPr>
          <p:cNvPr id="130" name="PlaceHolder 2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r>
              <a:rPr lang="de-DE" sz="1800" b="0" strike="noStrike" spc="-1">
                <a:solidFill>
                  <a:srgbClr val="000000"/>
                </a:solidFill>
                <a:latin typeface="Arial"/>
              </a:rPr>
              <a:t>Format des Titeltextes durch Klicken bearbeiten</a:t>
            </a:r>
          </a:p>
        </p:txBody>
      </p:sp>
      <p:sp>
        <p:nvSpPr>
          <p:cNvPr id="131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800" b="0" strike="noStrike" spc="-1">
                <a:solidFill>
                  <a:srgbClr val="000000"/>
                </a:solidFill>
                <a:latin typeface="Arial"/>
              </a:rPr>
              <a:t>Format des Gliederungstextes durch Klicken bearbeiten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de-DE" sz="2000" b="0" strike="noStrike" spc="-1">
                <a:solidFill>
                  <a:srgbClr val="000000"/>
                </a:solidFill>
                <a:latin typeface="Arial"/>
              </a:rPr>
              <a:t>Zweite Gliederungsebene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1800" b="0" strike="noStrike" spc="-1">
                <a:solidFill>
                  <a:srgbClr val="000000"/>
                </a:solidFill>
                <a:latin typeface="Arial"/>
              </a:rPr>
              <a:t>Dritte Gliederungsebene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de-DE" sz="1800" b="0" strike="noStrike" spc="-1">
                <a:solidFill>
                  <a:srgbClr val="000000"/>
                </a:solidFill>
                <a:latin typeface="Arial"/>
              </a:rPr>
              <a:t>Vierte Gliederungsebene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strike="noStrike" spc="-1">
                <a:solidFill>
                  <a:srgbClr val="000000"/>
                </a:solidFill>
                <a:latin typeface="Arial"/>
              </a:rPr>
              <a:t>Fünfte Gliederungsebene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strike="noStrike" spc="-1">
                <a:solidFill>
                  <a:srgbClr val="000000"/>
                </a:solidFill>
                <a:latin typeface="Arial"/>
              </a:rPr>
              <a:t>Sechste Gliederungsebene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strike="noStrike" spc="-1">
                <a:solidFill>
                  <a:srgbClr val="000000"/>
                </a:solidFill>
                <a:latin typeface="Arial"/>
              </a:rPr>
              <a:t>Siebte Gliederungsebene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PlaceHolder 1"/>
          <p:cNvSpPr>
            <a:spLocks noGrp="1"/>
          </p:cNvSpPr>
          <p:nvPr>
            <p:ph type="title"/>
          </p:nvPr>
        </p:nvSpPr>
        <p:spPr>
          <a:xfrm>
            <a:off x="540000" y="1989000"/>
            <a:ext cx="8062920" cy="208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de-DE" sz="4800" b="0" strike="noStrike" spc="-1">
                <a:solidFill>
                  <a:srgbClr val="00B1AC"/>
                </a:solidFill>
                <a:latin typeface="Verdana"/>
                <a:ea typeface="DejaVu Sans"/>
              </a:rPr>
              <a:t>SWE – Gruppe B1 (A)</a:t>
            </a:r>
            <a:br>
              <a:rPr sz="4800"/>
            </a:br>
            <a:br>
              <a:rPr sz="4800"/>
            </a:br>
            <a:r>
              <a:rPr lang="de-DE" sz="3200" b="0" strike="noStrike" spc="-1">
                <a:solidFill>
                  <a:srgbClr val="00B1AC"/>
                </a:solidFill>
                <a:latin typeface="Verdana"/>
                <a:ea typeface="DejaVu Sans"/>
              </a:rPr>
              <a:t>18.12.2024 PO</a:t>
            </a:r>
            <a:endParaRPr lang="de-DE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5" name="PlaceHolder 2"/>
          <p:cNvSpPr>
            <a:spLocks noGrp="1"/>
          </p:cNvSpPr>
          <p:nvPr>
            <p:ph type="ftr" idx="6"/>
          </p:nvPr>
        </p:nvSpPr>
        <p:spPr>
          <a:xfrm>
            <a:off x="287280" y="6551640"/>
            <a:ext cx="8063280" cy="214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>
              <a:lnSpc>
                <a:spcPct val="100000"/>
              </a:lnSpc>
              <a:buNone/>
              <a:defRPr lang="de-DE" sz="800" b="1" strike="noStrike" spc="-1">
                <a:solidFill>
                  <a:srgbClr val="000000"/>
                </a:solidFill>
                <a:latin typeface="Verdana"/>
                <a:ea typeface="DejaVu Sans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lang="de-DE" sz="800" b="1" strike="noStrike" spc="-1">
                <a:solidFill>
                  <a:srgbClr val="000000"/>
                </a:solidFill>
                <a:latin typeface="Verdana"/>
                <a:ea typeface="DejaVu Sans"/>
              </a:rPr>
              <a:t>© FH AACHEN </a:t>
            </a:r>
            <a:r>
              <a:rPr lang="de-DE" sz="800" b="0" strike="noStrike" spc="-1">
                <a:solidFill>
                  <a:srgbClr val="000000"/>
                </a:solidFill>
                <a:latin typeface="Verdana"/>
                <a:ea typeface="DejaVu Sans"/>
              </a:rPr>
              <a:t>UNIVERSITY OF APPLIED SCIENCES  |  FACHBEREICH ELEKTROTECHNIK UND INFORMATIONSTECHNIK  |  WWW.FH-AACHEN.DE</a:t>
            </a:r>
            <a:endParaRPr lang="de-DE" sz="800" b="0" strike="noStrike" spc="-1">
              <a:latin typeface="Times New Roman"/>
            </a:endParaRPr>
          </a:p>
          <a:p>
            <a:pPr>
              <a:lnSpc>
                <a:spcPct val="100000"/>
              </a:lnSpc>
              <a:buNone/>
            </a:pPr>
            <a:endParaRPr lang="de-DE" sz="800" b="0" strike="noStrike" spc="-1">
              <a:latin typeface="Times New Roman"/>
            </a:endParaRPr>
          </a:p>
        </p:txBody>
      </p:sp>
      <p:sp>
        <p:nvSpPr>
          <p:cNvPr id="176" name="PlaceHolder 3"/>
          <p:cNvSpPr>
            <a:spLocks noGrp="1"/>
          </p:cNvSpPr>
          <p:nvPr>
            <p:ph type="subTitle"/>
          </p:nvPr>
        </p:nvSpPr>
        <p:spPr>
          <a:xfrm>
            <a:off x="540000" y="5589360"/>
            <a:ext cx="8062920" cy="574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t">
            <a:noAutofit/>
          </a:bodyPr>
          <a:lstStyle/>
          <a:p>
            <a:pPr marL="228600" indent="-228600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r>
              <a:rPr lang="de-DE" sz="2400" b="0" strike="noStrike" spc="-1">
                <a:solidFill>
                  <a:srgbClr val="000000"/>
                </a:solidFill>
                <a:latin typeface="Verdana"/>
                <a:ea typeface="DejaVu Sans"/>
              </a:rPr>
              <a:t>Matthias Grief</a:t>
            </a:r>
            <a:endParaRPr lang="de-DE" sz="24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PlaceHolder 1"/>
          <p:cNvSpPr>
            <a:spLocks noGrp="1"/>
          </p:cNvSpPr>
          <p:nvPr>
            <p:ph type="title"/>
          </p:nvPr>
        </p:nvSpPr>
        <p:spPr>
          <a:xfrm>
            <a:off x="287280" y="287280"/>
            <a:ext cx="806328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de-DE" sz="2400" b="0" strike="noStrike" spc="-1">
                <a:solidFill>
                  <a:srgbClr val="000000"/>
                </a:solidFill>
                <a:latin typeface="Verdana"/>
                <a:ea typeface="DejaVu Sans"/>
              </a:rPr>
              <a:t>Inhaltsverzeichnis</a:t>
            </a:r>
            <a:endParaRPr lang="de-DE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8" name="PlaceHolder 2"/>
          <p:cNvSpPr>
            <a:spLocks noGrp="1"/>
          </p:cNvSpPr>
          <p:nvPr>
            <p:ph/>
          </p:nvPr>
        </p:nvSpPr>
        <p:spPr>
          <a:xfrm>
            <a:off x="317520" y="1360440"/>
            <a:ext cx="8063280" cy="5039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t">
            <a:noAutofit/>
          </a:bodyPr>
          <a:lstStyle/>
          <a:p>
            <a:pPr marL="343080" indent="-343080">
              <a:lnSpc>
                <a:spcPct val="100000"/>
              </a:lnSpc>
              <a:spcBef>
                <a:spcPts val="1417"/>
              </a:spcBef>
              <a:spcAft>
                <a:spcPts val="1417"/>
              </a:spcAft>
              <a:buClr>
                <a:srgbClr val="000000"/>
              </a:buClr>
              <a:buFont typeface="Arial"/>
              <a:buChar char="•"/>
            </a:pPr>
            <a:r>
              <a:rPr lang="de-DE" sz="2400" b="0" strike="noStrike" spc="-1">
                <a:solidFill>
                  <a:srgbClr val="000000"/>
                </a:solidFill>
                <a:latin typeface="Verdana"/>
                <a:ea typeface="DejaVu Sans"/>
              </a:rPr>
              <a:t>Was haben wir seit letztem Termin erreicht?</a:t>
            </a:r>
            <a:endParaRPr lang="de-DE" sz="2400" b="0" strike="noStrike" spc="-1">
              <a:solidFill>
                <a:srgbClr val="000000"/>
              </a:solidFill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1417"/>
              </a:spcBef>
              <a:spcAft>
                <a:spcPts val="1417"/>
              </a:spcAft>
              <a:buClr>
                <a:srgbClr val="000000"/>
              </a:buClr>
              <a:buFont typeface="Arial"/>
              <a:buChar char="•"/>
            </a:pPr>
            <a:r>
              <a:rPr lang="de-DE" sz="2400" b="0" strike="noStrike" spc="-1">
                <a:solidFill>
                  <a:srgbClr val="000000"/>
                </a:solidFill>
                <a:latin typeface="Verdana"/>
                <a:ea typeface="DejaVu Sans"/>
              </a:rPr>
              <a:t>Herausforderungen</a:t>
            </a:r>
            <a:endParaRPr lang="de-DE" sz="2400" b="0" strike="noStrike" spc="-1">
              <a:solidFill>
                <a:srgbClr val="000000"/>
              </a:solidFill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1417"/>
              </a:spcBef>
              <a:spcAft>
                <a:spcPts val="1417"/>
              </a:spcAft>
              <a:buClr>
                <a:srgbClr val="000000"/>
              </a:buClr>
              <a:buFont typeface="Arial"/>
              <a:buChar char="•"/>
            </a:pPr>
            <a:r>
              <a:rPr lang="de-DE" sz="2400" b="0" strike="noStrike" spc="-1">
                <a:solidFill>
                  <a:srgbClr val="000000"/>
                </a:solidFill>
                <a:latin typeface="Verdana"/>
                <a:ea typeface="DejaVu Sans"/>
              </a:rPr>
              <a:t>Projektzeitplan</a:t>
            </a:r>
            <a:endParaRPr lang="de-DE" sz="2400" b="0" strike="noStrike" spc="-1">
              <a:solidFill>
                <a:srgbClr val="000000"/>
              </a:solidFill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1417"/>
              </a:spcBef>
              <a:spcAft>
                <a:spcPts val="1417"/>
              </a:spcAft>
              <a:buClr>
                <a:srgbClr val="000000"/>
              </a:buClr>
              <a:buFont typeface="Arial"/>
              <a:buChar char="•"/>
            </a:pPr>
            <a:r>
              <a:rPr lang="de-DE" sz="2400" b="0" strike="noStrike" spc="-1">
                <a:solidFill>
                  <a:srgbClr val="000000"/>
                </a:solidFill>
                <a:latin typeface="Verdana"/>
                <a:ea typeface="DejaVu Sans"/>
              </a:rPr>
              <a:t>Unsere Pläne bis zum nächsten Termin</a:t>
            </a:r>
            <a:endParaRPr lang="de-DE" sz="2400" b="0" strike="noStrike" spc="-1">
              <a:solidFill>
                <a:srgbClr val="000000"/>
              </a:solidFill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1417"/>
              </a:spcBef>
              <a:spcAft>
                <a:spcPts val="1417"/>
              </a:spcAft>
              <a:buClr>
                <a:srgbClr val="000000"/>
              </a:buClr>
              <a:buFont typeface="Arial"/>
              <a:buChar char="•"/>
            </a:pPr>
            <a:r>
              <a:rPr lang="de-DE" sz="2400" b="0" strike="noStrike" spc="-1">
                <a:solidFill>
                  <a:srgbClr val="000000"/>
                </a:solidFill>
                <a:latin typeface="Verdana"/>
                <a:ea typeface="DejaVu Sans"/>
              </a:rPr>
              <a:t>Ampelstatus</a:t>
            </a:r>
            <a:endParaRPr lang="de-DE" sz="2400" b="0" strike="noStrike" spc="-1">
              <a:solidFill>
                <a:srgbClr val="000000"/>
              </a:solidFill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1417"/>
              </a:spcBef>
              <a:spcAft>
                <a:spcPts val="1417"/>
              </a:spcAft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de-DE" sz="2400" b="0" strike="noStrike" spc="-1">
                <a:solidFill>
                  <a:srgbClr val="000000"/>
                </a:solidFill>
                <a:latin typeface="Verdana"/>
                <a:ea typeface="DejaVu Sans"/>
              </a:rPr>
              <a:t>Stundentabelle</a:t>
            </a:r>
            <a:endParaRPr lang="de-DE" sz="2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PlaceHolder 1"/>
          <p:cNvSpPr>
            <a:spLocks noGrp="1"/>
          </p:cNvSpPr>
          <p:nvPr>
            <p:ph type="title"/>
          </p:nvPr>
        </p:nvSpPr>
        <p:spPr>
          <a:xfrm>
            <a:off x="288000" y="288000"/>
            <a:ext cx="8062920" cy="7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de-DE" sz="2400" b="0" strike="noStrike" spc="-1">
                <a:solidFill>
                  <a:srgbClr val="000000"/>
                </a:solidFill>
                <a:latin typeface="Verdana"/>
                <a:ea typeface="DejaVu Sans"/>
              </a:rPr>
              <a:t>Was haben wir seit letztem Termin erreicht?</a:t>
            </a:r>
            <a:br>
              <a:rPr sz="2400"/>
            </a:br>
            <a:endParaRPr lang="de-DE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0" name="PlaceHolder 2"/>
          <p:cNvSpPr>
            <a:spLocks noGrp="1"/>
          </p:cNvSpPr>
          <p:nvPr>
            <p:ph/>
          </p:nvPr>
        </p:nvSpPr>
        <p:spPr>
          <a:xfrm>
            <a:off x="413640" y="1484640"/>
            <a:ext cx="7811280" cy="4249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t">
            <a:no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800" b="0" strike="noStrike" spc="-1">
                <a:solidFill>
                  <a:srgbClr val="000000"/>
                </a:solidFill>
                <a:latin typeface="Arial"/>
              </a:rPr>
              <a:t>Handbuch angefangen</a:t>
            </a:r>
          </a:p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800" b="0" strike="noStrike" spc="-1">
                <a:solidFill>
                  <a:srgbClr val="000000"/>
                </a:solidFill>
                <a:latin typeface="Arial"/>
              </a:rPr>
              <a:t>Interaktive Formeln weitgehend implementiert</a:t>
            </a:r>
          </a:p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800" b="0" strike="noStrike" spc="-1">
                <a:solidFill>
                  <a:srgbClr val="000000"/>
                </a:solidFill>
                <a:latin typeface="Arial"/>
              </a:rPr>
              <a:t>Inhaltseditor weitergemacht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PlaceHolder 1"/>
          <p:cNvSpPr>
            <a:spLocks noGrp="1"/>
          </p:cNvSpPr>
          <p:nvPr>
            <p:ph type="title"/>
          </p:nvPr>
        </p:nvSpPr>
        <p:spPr>
          <a:xfrm>
            <a:off x="288000" y="288000"/>
            <a:ext cx="8062920" cy="7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de-DE" sz="2400" b="0" strike="noStrike" spc="-1">
                <a:solidFill>
                  <a:srgbClr val="000000"/>
                </a:solidFill>
                <a:latin typeface="Verdana"/>
                <a:ea typeface="DejaVu Sans"/>
              </a:rPr>
              <a:t>Herausforderungen</a:t>
            </a:r>
            <a:endParaRPr lang="de-DE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2" name="PlaceHolder 2"/>
          <p:cNvSpPr>
            <a:spLocks noGrp="1"/>
          </p:cNvSpPr>
          <p:nvPr>
            <p:ph/>
          </p:nvPr>
        </p:nvSpPr>
        <p:spPr>
          <a:xfrm>
            <a:off x="288000" y="1702800"/>
            <a:ext cx="8062920" cy="4078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t">
            <a:noAutofit/>
          </a:bodyPr>
          <a:lstStyle/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strike="noStrike" spc="-1" dirty="0" err="1">
                <a:solidFill>
                  <a:srgbClr val="000000"/>
                </a:solidFill>
                <a:latin typeface="Verdana"/>
                <a:ea typeface="Verdana"/>
              </a:rPr>
              <a:t>Implementierung</a:t>
            </a:r>
            <a:r>
              <a:rPr lang="en-US" sz="2400" b="0" strike="noStrike" spc="-1" dirty="0">
                <a:solidFill>
                  <a:srgbClr val="000000"/>
                </a:solidFill>
                <a:latin typeface="Verdana"/>
                <a:ea typeface="Verdana"/>
              </a:rPr>
              <a:t> des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Verdana"/>
                <a:ea typeface="Verdana"/>
              </a:rPr>
              <a:t>Inhaltseditors</a:t>
            </a:r>
            <a:r>
              <a:rPr lang="en-US" sz="2400" b="0" strike="noStrike" spc="-1" dirty="0">
                <a:solidFill>
                  <a:srgbClr val="000000"/>
                </a:solidFill>
                <a:latin typeface="Verdana"/>
                <a:ea typeface="Verdana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Verdana"/>
                <a:ea typeface="Verdana"/>
              </a:rPr>
              <a:t>deutlich</a:t>
            </a:r>
            <a:r>
              <a:rPr lang="en-US" sz="2400" b="0" strike="noStrike" spc="-1" dirty="0">
                <a:solidFill>
                  <a:srgbClr val="000000"/>
                </a:solidFill>
                <a:latin typeface="Verdana"/>
                <a:ea typeface="Verdana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Verdana"/>
                <a:ea typeface="Verdana"/>
              </a:rPr>
              <a:t>komplexer</a:t>
            </a:r>
            <a:r>
              <a:rPr lang="en-US" sz="2400" b="0" strike="noStrike" spc="-1" dirty="0">
                <a:solidFill>
                  <a:srgbClr val="000000"/>
                </a:solidFill>
                <a:latin typeface="Verdana"/>
                <a:ea typeface="Verdana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Verdana"/>
                <a:ea typeface="Verdana"/>
              </a:rPr>
              <a:t>als</a:t>
            </a:r>
            <a:r>
              <a:rPr lang="en-US" sz="2400" b="0" strike="noStrike" spc="-1" dirty="0">
                <a:solidFill>
                  <a:srgbClr val="000000"/>
                </a:solidFill>
                <a:latin typeface="Verdana"/>
                <a:ea typeface="Verdana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Verdana"/>
                <a:ea typeface="Verdana"/>
              </a:rPr>
              <a:t>erwartet</a:t>
            </a:r>
            <a:endParaRPr lang="en-US" sz="2400" b="0" strike="noStrike" spc="-1" dirty="0">
              <a:solidFill>
                <a:srgbClr val="000000"/>
              </a:solidFill>
              <a:latin typeface="Verdana"/>
              <a:ea typeface="Verdana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spc="-1" dirty="0">
                <a:solidFill>
                  <a:srgbClr val="000000"/>
                </a:solidFill>
                <a:latin typeface="Verdana"/>
                <a:ea typeface="Verdana"/>
              </a:rPr>
              <a:t>PHP Debugger </a:t>
            </a:r>
            <a:r>
              <a:rPr lang="en-US" sz="2400" spc="-1" dirty="0" err="1">
                <a:solidFill>
                  <a:srgbClr val="000000"/>
                </a:solidFill>
                <a:latin typeface="Verdana"/>
                <a:ea typeface="Verdana"/>
              </a:rPr>
              <a:t>zum</a:t>
            </a:r>
            <a:r>
              <a:rPr lang="en-US" sz="2400" spc="-1" dirty="0">
                <a:solidFill>
                  <a:srgbClr val="000000"/>
                </a:solidFill>
                <a:latin typeface="Verdana"/>
                <a:ea typeface="Verdana"/>
              </a:rPr>
              <a:t> </a:t>
            </a:r>
            <a:r>
              <a:rPr lang="en-US" sz="2400" spc="-1" dirty="0" err="1">
                <a:solidFill>
                  <a:srgbClr val="000000"/>
                </a:solidFill>
                <a:latin typeface="Verdana"/>
                <a:ea typeface="Verdana"/>
              </a:rPr>
              <a:t>laufen</a:t>
            </a:r>
            <a:r>
              <a:rPr lang="en-US" sz="2400" spc="-1" dirty="0">
                <a:solidFill>
                  <a:srgbClr val="000000"/>
                </a:solidFill>
                <a:latin typeface="Verdana"/>
                <a:ea typeface="Verdana"/>
              </a:rPr>
              <a:t> </a:t>
            </a:r>
            <a:r>
              <a:rPr lang="en-US" sz="2400" spc="-1" dirty="0" err="1">
                <a:solidFill>
                  <a:srgbClr val="000000"/>
                </a:solidFill>
                <a:latin typeface="Verdana"/>
                <a:ea typeface="Verdana"/>
              </a:rPr>
              <a:t>bringen</a:t>
            </a:r>
            <a:endParaRPr lang="de-DE" sz="2400" b="0" strike="noStrike" spc="-1" dirty="0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PlaceHolder 1"/>
          <p:cNvSpPr>
            <a:spLocks noGrp="1"/>
          </p:cNvSpPr>
          <p:nvPr>
            <p:ph type="title"/>
          </p:nvPr>
        </p:nvSpPr>
        <p:spPr>
          <a:xfrm>
            <a:off x="288000" y="288000"/>
            <a:ext cx="8062920" cy="7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de-DE" sz="2400" b="0" strike="noStrike" spc="-1">
                <a:solidFill>
                  <a:srgbClr val="000000"/>
                </a:solidFill>
                <a:latin typeface="Verdana"/>
                <a:ea typeface="DejaVu Sans"/>
              </a:rPr>
              <a:t>Projektzeitplan</a:t>
            </a:r>
            <a:br>
              <a:rPr sz="2400"/>
            </a:br>
            <a:endParaRPr lang="de-DE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4" name="PlaceHolder 2"/>
          <p:cNvSpPr/>
          <p:nvPr/>
        </p:nvSpPr>
        <p:spPr>
          <a:xfrm>
            <a:off x="540360" y="1619280"/>
            <a:ext cx="8062920" cy="3727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numCol="1" spcCol="0" anchor="t">
            <a:noAutofit/>
          </a:bodyPr>
          <a:lstStyle/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400" b="0" strike="noStrike" spc="-1">
                <a:solidFill>
                  <a:srgbClr val="000000"/>
                </a:solidFill>
                <a:latin typeface="Verdana"/>
                <a:ea typeface="Verdana"/>
              </a:rPr>
              <a:t>Abgabetermin: 8.1.2025</a:t>
            </a:r>
            <a:endParaRPr lang="de-DE" sz="2400" b="0" strike="noStrike" spc="-1">
              <a:latin typeface="Arial"/>
            </a:endParaRP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90AFF636-692E-FFD7-F135-B7560B15D77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45879765"/>
              </p:ext>
            </p:extLst>
          </p:nvPr>
        </p:nvGraphicFramePr>
        <p:xfrm>
          <a:off x="970384" y="2006082"/>
          <a:ext cx="6649436" cy="44973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C92DA63-6AFE-432C-3391-B0EE217E3C15}"/>
              </a:ext>
            </a:extLst>
          </p:cNvPr>
          <p:cNvCxnSpPr/>
          <p:nvPr/>
        </p:nvCxnSpPr>
        <p:spPr>
          <a:xfrm flipV="1">
            <a:off x="6606074" y="2211355"/>
            <a:ext cx="0" cy="324705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PlaceHolder 1"/>
          <p:cNvSpPr>
            <a:spLocks noGrp="1"/>
          </p:cNvSpPr>
          <p:nvPr>
            <p:ph type="title"/>
          </p:nvPr>
        </p:nvSpPr>
        <p:spPr>
          <a:xfrm>
            <a:off x="288000" y="288000"/>
            <a:ext cx="8062920" cy="7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de-DE" sz="2400" b="0" strike="noStrike" spc="-1">
                <a:solidFill>
                  <a:srgbClr val="000000"/>
                </a:solidFill>
                <a:latin typeface="Verdana"/>
                <a:ea typeface="DejaVu Sans"/>
              </a:rPr>
              <a:t>Unsere Pläne bis zum nächsten Termin</a:t>
            </a:r>
            <a:br>
              <a:rPr sz="2400"/>
            </a:br>
            <a:endParaRPr lang="de-DE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6" name="PlaceHolder 2"/>
          <p:cNvSpPr>
            <a:spLocks noGrp="1"/>
          </p:cNvSpPr>
          <p:nvPr>
            <p:ph/>
          </p:nvPr>
        </p:nvSpPr>
        <p:spPr>
          <a:xfrm>
            <a:off x="288000" y="1288800"/>
            <a:ext cx="8062920" cy="458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t">
            <a:noAutofit/>
          </a:bodyPr>
          <a:lstStyle/>
          <a:p>
            <a:pPr marL="228600" indent="-2286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de-DE" sz="2400" b="0" strike="noStrike" spc="-1">
              <a:solidFill>
                <a:srgbClr val="000000"/>
              </a:solidFill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de-DE" sz="2400" b="0" strike="noStrike" spc="-1">
                <a:solidFill>
                  <a:srgbClr val="000000"/>
                </a:solidFill>
                <a:latin typeface="Verdana"/>
                <a:ea typeface="DejaVu Sans"/>
              </a:rPr>
              <a:t>Inhaltseditor fertigstellen</a:t>
            </a:r>
            <a:endParaRPr lang="de-DE" sz="2400" b="0" strike="noStrike" spc="-1">
              <a:solidFill>
                <a:srgbClr val="000000"/>
              </a:solidFill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de-DE" sz="2400" b="0" strike="noStrike" spc="-1">
                <a:solidFill>
                  <a:srgbClr val="000000"/>
                </a:solidFill>
                <a:latin typeface="Verdana"/>
                <a:ea typeface="DejaVu Sans"/>
              </a:rPr>
              <a:t>Handbuch fertigstellen</a:t>
            </a:r>
            <a:endParaRPr lang="de-DE" sz="2400" b="0" strike="noStrike" spc="-1">
              <a:solidFill>
                <a:srgbClr val="000000"/>
              </a:solidFill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de-DE" sz="2400" b="0" strike="noStrike" spc="-1">
                <a:solidFill>
                  <a:srgbClr val="000000"/>
                </a:solidFill>
                <a:latin typeface="Verdana"/>
                <a:ea typeface="DejaVu Sans"/>
              </a:rPr>
              <a:t>Fehler finden &amp; beheben</a:t>
            </a:r>
            <a:endParaRPr lang="de-DE" sz="2400" b="0" strike="noStrike" spc="-1">
              <a:solidFill>
                <a:srgbClr val="000000"/>
              </a:solidFill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de-DE" sz="2400" b="0" strike="noStrike" spc="-1">
                <a:solidFill>
                  <a:srgbClr val="000000"/>
                </a:solidFill>
                <a:latin typeface="Verdana"/>
                <a:ea typeface="DejaVu Sans"/>
              </a:rPr>
              <a:t>Abschlusspräsentation</a:t>
            </a:r>
            <a:endParaRPr lang="de-DE" sz="2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/>
          </p:cNvSpPr>
          <p:nvPr>
            <p:ph type="title"/>
          </p:nvPr>
        </p:nvSpPr>
        <p:spPr>
          <a:xfrm>
            <a:off x="288000" y="288000"/>
            <a:ext cx="8062560" cy="71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t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de-DE" sz="2400" b="0" strike="noStrike" spc="-1">
                <a:solidFill>
                  <a:srgbClr val="000000"/>
                </a:solidFill>
                <a:latin typeface="Verdana"/>
                <a:ea typeface="DejaVu Sans"/>
              </a:rPr>
              <a:t>Ampelstatus</a:t>
            </a:r>
            <a:endParaRPr lang="de-DE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8" name="Rechteck 187"/>
          <p:cNvSpPr/>
          <p:nvPr/>
        </p:nvSpPr>
        <p:spPr>
          <a:xfrm>
            <a:off x="3420000" y="1620000"/>
            <a:ext cx="1978920" cy="4138920"/>
          </a:xfrm>
          <a:prstGeom prst="rect">
            <a:avLst/>
          </a:prstGeom>
          <a:solidFill>
            <a:srgbClr val="808080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de-DE"/>
          </a:p>
        </p:txBody>
      </p:sp>
      <p:sp>
        <p:nvSpPr>
          <p:cNvPr id="189" name="Ellipse 188"/>
          <p:cNvSpPr/>
          <p:nvPr/>
        </p:nvSpPr>
        <p:spPr>
          <a:xfrm>
            <a:off x="3780000" y="1800000"/>
            <a:ext cx="1258920" cy="1258920"/>
          </a:xfrm>
          <a:prstGeom prst="ellipse">
            <a:avLst/>
          </a:prstGeom>
          <a:solidFill>
            <a:srgbClr val="FF4000">
              <a:alpha val="20000"/>
            </a:srgbClr>
          </a:solidFill>
          <a:ln w="10080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de-DE"/>
          </a:p>
        </p:txBody>
      </p:sp>
      <p:sp>
        <p:nvSpPr>
          <p:cNvPr id="190" name="Ellipse 189"/>
          <p:cNvSpPr/>
          <p:nvPr/>
        </p:nvSpPr>
        <p:spPr>
          <a:xfrm>
            <a:off x="3780000" y="3060000"/>
            <a:ext cx="1258920" cy="1258920"/>
          </a:xfrm>
          <a:prstGeom prst="ellipse">
            <a:avLst/>
          </a:prstGeom>
          <a:solidFill>
            <a:srgbClr val="E6E905">
              <a:alpha val="20000"/>
            </a:srgbClr>
          </a:solidFill>
          <a:ln w="10080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de-DE"/>
          </a:p>
        </p:txBody>
      </p:sp>
      <p:sp>
        <p:nvSpPr>
          <p:cNvPr id="191" name="Ellipse 190"/>
          <p:cNvSpPr/>
          <p:nvPr/>
        </p:nvSpPr>
        <p:spPr>
          <a:xfrm>
            <a:off x="3780000" y="4320000"/>
            <a:ext cx="1258920" cy="1258920"/>
          </a:xfrm>
          <a:prstGeom prst="ellipse">
            <a:avLst/>
          </a:prstGeom>
          <a:solidFill>
            <a:srgbClr val="81D41A"/>
          </a:solidFill>
          <a:ln w="10080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de-DE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PlaceHolder 1"/>
          <p:cNvSpPr>
            <a:spLocks noGrp="1"/>
          </p:cNvSpPr>
          <p:nvPr>
            <p:ph type="title"/>
          </p:nvPr>
        </p:nvSpPr>
        <p:spPr>
          <a:xfrm>
            <a:off x="288000" y="268920"/>
            <a:ext cx="8062920" cy="7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de-DE" sz="2400" b="0" strike="noStrike" spc="-1">
                <a:solidFill>
                  <a:srgbClr val="000000"/>
                </a:solidFill>
                <a:latin typeface="Verdana"/>
                <a:ea typeface="DejaVu Sans"/>
              </a:rPr>
              <a:t>Stundentabelle</a:t>
            </a:r>
            <a:br>
              <a:rPr sz="2400"/>
            </a:br>
            <a:endParaRPr lang="de-DE" sz="2400" b="0" strike="noStrike" spc="-1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193" name="Tabelle 5"/>
          <p:cNvGraphicFramePr/>
          <p:nvPr>
            <p:extLst>
              <p:ext uri="{D42A27DB-BD31-4B8C-83A1-F6EECF244321}">
                <p14:modId xmlns:p14="http://schemas.microsoft.com/office/powerpoint/2010/main" val="1208908168"/>
              </p:ext>
            </p:extLst>
          </p:nvPr>
        </p:nvGraphicFramePr>
        <p:xfrm>
          <a:off x="288000" y="1340640"/>
          <a:ext cx="8063640" cy="4824000"/>
        </p:xfrm>
        <a:graphic>
          <a:graphicData uri="http://schemas.openxmlformats.org/drawingml/2006/table">
            <a:tbl>
              <a:tblPr/>
              <a:tblGrid>
                <a:gridCol w="18356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9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6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48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de-DE" sz="1800" b="1" strike="noStrike" spc="-1">
                          <a:solidFill>
                            <a:srgbClr val="FFFFFF"/>
                          </a:solidFill>
                          <a:latin typeface="Verdana"/>
                          <a:ea typeface="DejaVu Sans"/>
                        </a:rPr>
                        <a:t>Name</a:t>
                      </a:r>
                      <a:endParaRPr lang="de-DE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00B1A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de-DE" sz="1800" b="1" strike="noStrike" spc="-1">
                          <a:solidFill>
                            <a:srgbClr val="FFFFFF"/>
                          </a:solidFill>
                          <a:latin typeface="Verdana"/>
                          <a:ea typeface="DejaVu Sans"/>
                        </a:rPr>
                        <a:t>Rolle</a:t>
                      </a:r>
                      <a:endParaRPr lang="de-DE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00B1A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de-DE" sz="1800" b="1" strike="noStrike" spc="-1">
                          <a:solidFill>
                            <a:srgbClr val="FFFFFF"/>
                          </a:solidFill>
                          <a:latin typeface="Verdana"/>
                          <a:ea typeface="DejaVu Sans"/>
                        </a:rPr>
                        <a:t>Wochenstunden</a:t>
                      </a:r>
                      <a:endParaRPr lang="de-DE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00B1A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de-DE" sz="1800" b="1" strike="noStrike" spc="-1">
                          <a:solidFill>
                            <a:srgbClr val="FFFFFF"/>
                          </a:solidFill>
                          <a:latin typeface="Verdana"/>
                          <a:ea typeface="DejaVu Sans"/>
                        </a:rPr>
                        <a:t>Gesamtstunden bisher</a:t>
                      </a:r>
                      <a:endParaRPr lang="de-DE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00B1A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21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de-DE" sz="1800" b="0" strike="noStrike" spc="-1">
                          <a:solidFill>
                            <a:srgbClr val="000000"/>
                          </a:solidFill>
                          <a:latin typeface="Verdana"/>
                          <a:ea typeface="DejaVu Sans"/>
                        </a:rPr>
                        <a:t>Grief</a:t>
                      </a:r>
                      <a:endParaRPr lang="de-DE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E3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de-DE" sz="1800" b="0" strike="noStrike" spc="-1">
                          <a:solidFill>
                            <a:srgbClr val="000000"/>
                          </a:solidFill>
                          <a:latin typeface="Verdana"/>
                          <a:ea typeface="DejaVu Sans"/>
                        </a:rPr>
                        <a:t>PO</a:t>
                      </a:r>
                      <a:endParaRPr lang="de-DE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E3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de-DE" sz="1800" b="0" strike="noStrike" spc="-1" dirty="0">
                          <a:solidFill>
                            <a:srgbClr val="000000"/>
                          </a:solidFill>
                          <a:latin typeface="Verdana"/>
                          <a:ea typeface="DejaVu Sans"/>
                        </a:rPr>
                        <a:t>3,5</a:t>
                      </a:r>
                      <a:endParaRPr lang="de-DE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E3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de-DE" sz="1800" b="0" strike="noStrike" spc="-1" dirty="0">
                          <a:solidFill>
                            <a:srgbClr val="000000"/>
                          </a:solidFill>
                          <a:latin typeface="Verdana"/>
                          <a:ea typeface="DejaVu Sans"/>
                        </a:rPr>
                        <a:t>40,25</a:t>
                      </a:r>
                      <a:endParaRPr lang="de-DE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E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21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de-DE" sz="1800" b="0" strike="noStrike" spc="-1">
                          <a:solidFill>
                            <a:srgbClr val="000000"/>
                          </a:solidFill>
                          <a:latin typeface="Verdana"/>
                          <a:ea typeface="DejaVu Sans"/>
                        </a:rPr>
                        <a:t>Richenzhagen</a:t>
                      </a:r>
                      <a:endParaRPr lang="de-DE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de-DE" sz="1800" b="0" strike="noStrike" spc="-1">
                          <a:solidFill>
                            <a:srgbClr val="000000"/>
                          </a:solidFill>
                          <a:latin typeface="Verdana"/>
                          <a:ea typeface="DejaVu Sans"/>
                        </a:rPr>
                        <a:t>PO</a:t>
                      </a:r>
                      <a:endParaRPr lang="de-DE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de-DE" sz="1800" b="0" strike="noStrike" spc="-1" dirty="0">
                          <a:latin typeface="Arial"/>
                        </a:rPr>
                        <a:t>2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de-DE" sz="1800" b="0" strike="noStrike" spc="-1" dirty="0">
                          <a:latin typeface="Arial"/>
                        </a:rPr>
                        <a:t>31,25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21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de-DE" sz="1800" b="0" strike="noStrike" spc="-1">
                          <a:solidFill>
                            <a:srgbClr val="000000"/>
                          </a:solidFill>
                          <a:latin typeface="Verdana"/>
                          <a:ea typeface="DejaVu Sans"/>
                        </a:rPr>
                        <a:t>Blommel</a:t>
                      </a:r>
                      <a:endParaRPr lang="de-DE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E3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de-DE" sz="1800" b="0" strike="noStrike" spc="-1">
                          <a:solidFill>
                            <a:srgbClr val="000000"/>
                          </a:solidFill>
                          <a:latin typeface="Verdana"/>
                          <a:ea typeface="DejaVu Sans"/>
                        </a:rPr>
                        <a:t>QM</a:t>
                      </a:r>
                      <a:endParaRPr lang="de-DE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E3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de-DE" sz="1800" b="0" strike="noStrike" spc="-1" dirty="0">
                          <a:latin typeface="Arial"/>
                        </a:rPr>
                        <a:t>2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E3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de-DE" sz="1800" b="0" strike="noStrike" spc="-1" dirty="0">
                          <a:latin typeface="Arial"/>
                        </a:rPr>
                        <a:t>41,75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E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21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de-DE" sz="1800" b="0" strike="noStrike" spc="-1">
                          <a:solidFill>
                            <a:srgbClr val="000000"/>
                          </a:solidFill>
                          <a:latin typeface="Verdana"/>
                          <a:ea typeface="DejaVu Sans"/>
                        </a:rPr>
                        <a:t>Hazinedar</a:t>
                      </a:r>
                      <a:endParaRPr lang="de-DE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de-DE" sz="1800" b="0" strike="noStrike" spc="-1">
                          <a:solidFill>
                            <a:srgbClr val="000000"/>
                          </a:solidFill>
                          <a:latin typeface="Verdana"/>
                          <a:ea typeface="DejaVu Sans"/>
                        </a:rPr>
                        <a:t>QM</a:t>
                      </a:r>
                      <a:endParaRPr lang="de-DE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en-US" sz="1800" b="0" strike="noStrike" spc="-1" dirty="0">
                          <a:solidFill>
                            <a:srgbClr val="000000"/>
                          </a:solidFill>
                          <a:latin typeface="Verdana"/>
                          <a:ea typeface="DejaVu Sans"/>
                        </a:rPr>
                        <a:t>6</a:t>
                      </a:r>
                      <a:endParaRPr lang="de-DE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en-US" sz="1800" b="0" strike="noStrike" spc="-1" dirty="0">
                          <a:solidFill>
                            <a:srgbClr val="000000"/>
                          </a:solidFill>
                          <a:latin typeface="Verdana"/>
                          <a:ea typeface="DejaVu Sans"/>
                        </a:rPr>
                        <a:t>35,5</a:t>
                      </a:r>
                      <a:endParaRPr lang="de-DE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821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de-DE" sz="1800" b="0" strike="noStrike" spc="-1">
                          <a:solidFill>
                            <a:srgbClr val="000000"/>
                          </a:solidFill>
                          <a:latin typeface="Verdana"/>
                          <a:ea typeface="DejaVu Sans"/>
                        </a:rPr>
                        <a:t>Dalmus</a:t>
                      </a:r>
                      <a:endParaRPr lang="de-DE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E3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de-DE" sz="1800" b="0" strike="noStrike" spc="-1">
                          <a:solidFill>
                            <a:srgbClr val="000000"/>
                          </a:solidFill>
                          <a:latin typeface="Verdana"/>
                          <a:ea typeface="DejaVu Sans"/>
                        </a:rPr>
                        <a:t>SM</a:t>
                      </a:r>
                      <a:endParaRPr lang="de-DE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E3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de-DE" sz="1800" b="0" strike="noStrike" spc="-1" dirty="0">
                          <a:latin typeface="Arial"/>
                        </a:rPr>
                        <a:t>1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E3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de-DE" sz="1800" b="0" strike="noStrike" spc="-1" dirty="0">
                          <a:latin typeface="Arial"/>
                        </a:rPr>
                        <a:t>25,25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E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821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de-DE" sz="1800" b="0" strike="noStrike" spc="-1">
                          <a:solidFill>
                            <a:srgbClr val="000000"/>
                          </a:solidFill>
                          <a:latin typeface="Verdana"/>
                          <a:ea typeface="DejaVu Sans"/>
                        </a:rPr>
                        <a:t>Awuklu</a:t>
                      </a:r>
                      <a:endParaRPr lang="de-DE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de-DE" sz="1800" b="0" strike="noStrike" spc="-1">
                          <a:solidFill>
                            <a:srgbClr val="000000"/>
                          </a:solidFill>
                          <a:latin typeface="Verdana"/>
                          <a:ea typeface="DejaVu Sans"/>
                        </a:rPr>
                        <a:t>SM</a:t>
                      </a:r>
                      <a:endParaRPr lang="de-DE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en-US" sz="1800" b="0" strike="noStrike" spc="-1" dirty="0">
                          <a:solidFill>
                            <a:srgbClr val="000000"/>
                          </a:solidFill>
                          <a:latin typeface="Verdana"/>
                          <a:ea typeface="DejaVu Sans"/>
                        </a:rPr>
                        <a:t>5,5</a:t>
                      </a:r>
                      <a:endParaRPr lang="de-DE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en-US" sz="1800" b="0" strike="noStrike" spc="-1" dirty="0">
                          <a:solidFill>
                            <a:srgbClr val="000000"/>
                          </a:solidFill>
                          <a:latin typeface="Verdana"/>
                          <a:ea typeface="DejaVu Sans"/>
                        </a:rPr>
                        <a:t>36,5</a:t>
                      </a:r>
                      <a:endParaRPr lang="de-DE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82480">
                <a:tc>
                  <a:txBody>
                    <a:bodyPr/>
                    <a:lstStyle/>
                    <a:p>
                      <a:endParaRPr lang="de-DE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E3E2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E3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de-DE" sz="1800" b="0" strike="noStrike" spc="-1" dirty="0">
                          <a:solidFill>
                            <a:srgbClr val="000000"/>
                          </a:solidFill>
                          <a:latin typeface="Verdana"/>
                          <a:ea typeface="DejaVu Sans"/>
                        </a:rPr>
                        <a:t>Gesamt: 20</a:t>
                      </a:r>
                      <a:endParaRPr lang="de-DE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E3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de-DE" sz="1800" b="0" strike="noStrike" spc="-1" dirty="0">
                          <a:solidFill>
                            <a:srgbClr val="000000"/>
                          </a:solidFill>
                          <a:latin typeface="Verdana"/>
                          <a:ea typeface="DejaVu Sans"/>
                        </a:rPr>
                        <a:t>Gesamt: 210</a:t>
                      </a:r>
                      <a:endParaRPr lang="de-DE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E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PlaceHolder 1"/>
          <p:cNvSpPr>
            <a:spLocks noGrp="1"/>
          </p:cNvSpPr>
          <p:nvPr>
            <p:ph type="title"/>
          </p:nvPr>
        </p:nvSpPr>
        <p:spPr>
          <a:xfrm>
            <a:off x="539640" y="4076640"/>
            <a:ext cx="8063280" cy="1582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de-DE" sz="1600" b="0" strike="noStrike" spc="-1">
                <a:solidFill>
                  <a:srgbClr val="000000"/>
                </a:solidFill>
                <a:latin typeface="Verdana"/>
                <a:ea typeface="DejaVu Sans"/>
              </a:rPr>
              <a:t>FH Aachen </a:t>
            </a:r>
            <a:br>
              <a:rPr sz="1600"/>
            </a:br>
            <a:r>
              <a:rPr lang="de-DE" sz="1600" b="0" strike="noStrike" spc="-1">
                <a:solidFill>
                  <a:srgbClr val="000000"/>
                </a:solidFill>
                <a:latin typeface="Verdana"/>
                <a:ea typeface="DejaVu Sans"/>
              </a:rPr>
              <a:t>Fachbereich Elektrotechnik und Informationstechnik</a:t>
            </a:r>
            <a:br>
              <a:rPr sz="1600"/>
            </a:br>
            <a:br>
              <a:rPr sz="1600"/>
            </a:br>
            <a:r>
              <a:rPr lang="de-DE" sz="1600" b="0" strike="noStrike" spc="-1">
                <a:solidFill>
                  <a:srgbClr val="000000"/>
                </a:solidFill>
                <a:latin typeface="Verdana"/>
                <a:ea typeface="DejaVu Sans"/>
              </a:rPr>
              <a:t>SWE – Gruppe B1 (A)</a:t>
            </a:r>
            <a:br>
              <a:rPr sz="1600"/>
            </a:br>
            <a:br>
              <a:rPr sz="1600"/>
            </a:br>
            <a:r>
              <a:rPr lang="de-DE" sz="1600" b="0" strike="noStrike" spc="-1">
                <a:solidFill>
                  <a:srgbClr val="000000"/>
                </a:solidFill>
                <a:latin typeface="Verdana"/>
                <a:ea typeface="DejaVu Sans"/>
              </a:rPr>
              <a:t>www.fh-aachen.de</a:t>
            </a:r>
            <a:endParaRPr lang="de-DE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5" name="PlaceHolder 2"/>
          <p:cNvSpPr>
            <a:spLocks noGrp="1"/>
          </p:cNvSpPr>
          <p:nvPr>
            <p:ph type="ftr" idx="7"/>
          </p:nvPr>
        </p:nvSpPr>
        <p:spPr>
          <a:xfrm>
            <a:off x="287280" y="6551640"/>
            <a:ext cx="8063280" cy="214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t">
            <a:noAutofit/>
          </a:bodyPr>
          <a:lstStyle>
            <a:lvl1pPr>
              <a:lnSpc>
                <a:spcPct val="100000"/>
              </a:lnSpc>
              <a:buNone/>
              <a:defRPr lang="de-DE" sz="800" b="1" strike="noStrike" spc="-1">
                <a:solidFill>
                  <a:srgbClr val="000000"/>
                </a:solidFill>
                <a:latin typeface="Arial"/>
                <a:ea typeface="DejaVu Sans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lang="de-DE" sz="800" b="1" strike="noStrike" spc="-1">
                <a:solidFill>
                  <a:srgbClr val="000000"/>
                </a:solidFill>
                <a:latin typeface="Arial"/>
                <a:ea typeface="DejaVu Sans"/>
              </a:rPr>
              <a:t>© FH AACHEN </a:t>
            </a:r>
            <a:r>
              <a:rPr lang="de-DE" sz="800" b="0" strike="noStrike" spc="-1">
                <a:solidFill>
                  <a:srgbClr val="000000"/>
                </a:solidFill>
                <a:latin typeface="Arial"/>
                <a:ea typeface="DejaVu Sans"/>
              </a:rPr>
              <a:t>UNIVERSITY OF APPLIED SCIENCES  |  FACHBEREICH ELEKTROTECHNIK UND INFORMATIONSTECHNIK  |  WWW.FH-AACHEN.DE</a:t>
            </a:r>
            <a:endParaRPr lang="de-DE" sz="800" b="0" strike="noStrike" spc="-1">
              <a:latin typeface="Times New Roman"/>
            </a:endParaRPr>
          </a:p>
        </p:txBody>
      </p:sp>
      <p:sp>
        <p:nvSpPr>
          <p:cNvPr id="196" name="Titel 1"/>
          <p:cNvSpPr/>
          <p:nvPr/>
        </p:nvSpPr>
        <p:spPr>
          <a:xfrm>
            <a:off x="3708000" y="1197000"/>
            <a:ext cx="1727280" cy="643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numCol="1" spcCol="0"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de-DE" sz="3200" b="0" strike="noStrike" spc="-1">
                <a:solidFill>
                  <a:srgbClr val="00B1AC"/>
                </a:solidFill>
                <a:latin typeface="Verdana"/>
                <a:ea typeface="DejaVu Sans"/>
              </a:rPr>
              <a:t>Fragen?</a:t>
            </a:r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00B1AC"/>
      </a:accent1>
      <a:accent2>
        <a:srgbClr val="13A39A"/>
      </a:accent2>
      <a:accent3>
        <a:srgbClr val="0C9088"/>
      </a:accent3>
      <a:accent4>
        <a:srgbClr val="006D68"/>
      </a:accent4>
      <a:accent5>
        <a:srgbClr val="004744"/>
      </a:accent5>
      <a:accent6>
        <a:srgbClr val="000000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00B1AC"/>
      </a:accent1>
      <a:accent2>
        <a:srgbClr val="13A39A"/>
      </a:accent2>
      <a:accent3>
        <a:srgbClr val="0C9088"/>
      </a:accent3>
      <a:accent4>
        <a:srgbClr val="006D68"/>
      </a:accent4>
      <a:accent5>
        <a:srgbClr val="004744"/>
      </a:accent5>
      <a:accent6>
        <a:srgbClr val="000000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00B1AC"/>
      </a:accent1>
      <a:accent2>
        <a:srgbClr val="13A39A"/>
      </a:accent2>
      <a:accent3>
        <a:srgbClr val="0C9088"/>
      </a:accent3>
      <a:accent4>
        <a:srgbClr val="006D68"/>
      </a:accent4>
      <a:accent5>
        <a:srgbClr val="004744"/>
      </a:accent5>
      <a:accent6>
        <a:srgbClr val="000000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00B1AC"/>
      </a:accent1>
      <a:accent2>
        <a:srgbClr val="13A39A"/>
      </a:accent2>
      <a:accent3>
        <a:srgbClr val="0C9088"/>
      </a:accent3>
      <a:accent4>
        <a:srgbClr val="006D68"/>
      </a:accent4>
      <a:accent5>
        <a:srgbClr val="004744"/>
      </a:accent5>
      <a:accent6>
        <a:srgbClr val="000000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00B1AC"/>
      </a:accent1>
      <a:accent2>
        <a:srgbClr val="13A39A"/>
      </a:accent2>
      <a:accent3>
        <a:srgbClr val="0C9088"/>
      </a:accent3>
      <a:accent4>
        <a:srgbClr val="006D68"/>
      </a:accent4>
      <a:accent5>
        <a:srgbClr val="004744"/>
      </a:accent5>
      <a:accent6>
        <a:srgbClr val="000000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PO-2024-10-23</Template>
  <TotalTime>0</TotalTime>
  <Words>186</Words>
  <Application>Microsoft Office PowerPoint</Application>
  <PresentationFormat>On-screen Show (4:3)</PresentationFormat>
  <Paragraphs>64</Paragraphs>
  <Slides>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9</vt:i4>
      </vt:variant>
    </vt:vector>
  </HeadingPairs>
  <TitlesOfParts>
    <vt:vector size="18" baseType="lpstr">
      <vt:lpstr>Arial</vt:lpstr>
      <vt:lpstr>Symbol</vt:lpstr>
      <vt:lpstr>Times New Roman</vt:lpstr>
      <vt:lpstr>Verdana</vt:lpstr>
      <vt:lpstr>Wingdings</vt:lpstr>
      <vt:lpstr>Office Theme</vt:lpstr>
      <vt:lpstr>Office Theme</vt:lpstr>
      <vt:lpstr>Office Theme</vt:lpstr>
      <vt:lpstr>Office Theme</vt:lpstr>
      <vt:lpstr>SWE – Gruppe B1 (A)  18.12.2024 PO</vt:lpstr>
      <vt:lpstr>Inhaltsverzeichnis</vt:lpstr>
      <vt:lpstr>Was haben wir seit letztem Termin erreicht? </vt:lpstr>
      <vt:lpstr>Herausforderungen</vt:lpstr>
      <vt:lpstr>Projektzeitplan </vt:lpstr>
      <vt:lpstr>Unsere Pläne bis zum nächsten Termin </vt:lpstr>
      <vt:lpstr>Ampelstatus</vt:lpstr>
      <vt:lpstr>Stundentabelle </vt:lpstr>
      <vt:lpstr>FH Aachen  Fachbereich Elektrotechnik und Informationstechnik  SWE – Gruppe B1 (A)  www.fh-aachen.de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SWE – Gruppe B1 (A)  23.10.2024 PO</dc:title>
  <dc:subject/>
  <dc:creator>Nathan Richenzhagen</dc:creator>
  <dc:description/>
  <cp:lastModifiedBy>Grief, Matthias</cp:lastModifiedBy>
  <cp:revision>75</cp:revision>
  <dcterms:created xsi:type="dcterms:W3CDTF">2024-10-21T11:45:56Z</dcterms:created>
  <dcterms:modified xsi:type="dcterms:W3CDTF">2024-12-18T13:13:21Z</dcterms:modified>
  <dc:language>de-DE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2</vt:i4>
  </property>
  <property fmtid="{D5CDD505-2E9C-101B-9397-08002B2CF9AE}" pid="3" name="PresentationFormat">
    <vt:lpwstr>On-screen Show (4:3)</vt:lpwstr>
  </property>
  <property fmtid="{D5CDD505-2E9C-101B-9397-08002B2CF9AE}" pid="4" name="Slides">
    <vt:i4>9</vt:i4>
  </property>
</Properties>
</file>