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5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7FE07D8-FC1B-4422-BC4E-8D961F566EE2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3B6218-988F-4EB9-ADB0-B19BF1AAAC54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AD5708-A288-4209-9E44-0F23BA5C65DE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9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64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F2AC0D29-A09D-4653-8AEE-5155DBAD8359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27/11/24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E086686-1319-403C-8BE0-0130101AAA58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36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4000" cy="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502C21D4-7AC2-467D-B38A-27C26D1F78E4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27/11/24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EA812126-1670-45D3-9D2E-54839719C28C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3280" cy="208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 dirty="0">
                <a:solidFill>
                  <a:srgbClr val="00B1AC"/>
                </a:solidFill>
                <a:latin typeface="Verdana"/>
              </a:rPr>
              <a:t>SWE – Gruppe B1 (A)</a:t>
            </a:r>
            <a:br>
              <a:rPr sz="4800" dirty="0"/>
            </a:br>
            <a:br>
              <a:rPr sz="4800" dirty="0"/>
            </a:br>
            <a:r>
              <a:rPr lang="de-DE" sz="3200" spc="-1" dirty="0">
                <a:solidFill>
                  <a:srgbClr val="00B1AC"/>
                </a:solidFill>
                <a:latin typeface="Verdana"/>
              </a:rPr>
              <a:t>27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.11.2024 PO</a:t>
            </a:r>
            <a:endParaRPr lang="de-DE" sz="3200" b="0" strike="noStrike" spc="-1" dirty="0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3280" cy="5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Nathan Richenzhagen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6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Inhaltsverzeichnis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640" cy="503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Unsere Pläne bis zum nächsten Termin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Stundentabelle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640" cy="4249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Rekapitulation des Projektstandes und Feedbacks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endParaRPr lang="de-DE" sz="2400" b="0" strike="noStrike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Wechsel in die agile Phase: Sprint </a:t>
            </a:r>
            <a:r>
              <a:rPr lang="de-DE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Planning</a:t>
            </a: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endParaRPr lang="de-DE" sz="2400" b="0" strike="noStrike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Backlog-Organisation über </a:t>
            </a:r>
            <a:r>
              <a:rPr lang="de-DE" sz="2400" b="0" strike="noStrike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GitLab</a:t>
            </a: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wurde aufgebaut.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endParaRPr lang="de-DE" sz="2400" spc="-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latin typeface="Verdana" panose="020B0604030504040204" pitchFamily="34" charset="0"/>
                <a:ea typeface="Verdana" panose="020B0604030504040204" pitchFamily="34" charset="0"/>
              </a:rPr>
              <a:t>Was ändert sich in der agilen Phase?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02695"/>
            <a:ext cx="8063280" cy="4078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Anforderungen bis Abgabetermin sinnvoll einteilen.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Abdecken aller </a:t>
            </a:r>
            <a:r>
              <a:rPr lang="de-DE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Issues</a:t>
            </a: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im Backlog</a:t>
            </a:r>
          </a:p>
          <a:p>
            <a:pPr marL="108000" indent="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None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-&gt; resultierende technische Aufgaben und 	     Erfolgskriterien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br>
              <a:rPr sz="2400" dirty="0"/>
            </a:br>
            <a:endParaRPr lang="de-DE" sz="2400" b="0" strike="noStrike" spc="-1" dirty="0"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8EB362D-86A3-487F-B2AB-4AAE2117B974}"/>
              </a:ext>
            </a:extLst>
          </p:cNvPr>
          <p:cNvSpPr txBox="1">
            <a:spLocks/>
          </p:cNvSpPr>
          <p:nvPr/>
        </p:nvSpPr>
        <p:spPr>
          <a:xfrm>
            <a:off x="540360" y="1619250"/>
            <a:ext cx="806328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Abgabetermin: erste Januarwoche 2025 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Sprintdauer: 1 Woche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0953147B-A106-4A07-89C3-4AE534C93E80}"/>
              </a:ext>
            </a:extLst>
          </p:cNvPr>
          <p:cNvSpPr txBox="1">
            <a:spLocks/>
          </p:cNvSpPr>
          <p:nvPr/>
        </p:nvSpPr>
        <p:spPr>
          <a:xfrm>
            <a:off x="540360" y="3124200"/>
            <a:ext cx="8063280" cy="2755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Zeitangebot: 199 Stunden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Features:</a:t>
            </a:r>
          </a:p>
          <a:p>
            <a:pPr marL="889200" lvl="1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Suchfunktion für Textinhalte auf der Lernplattform</a:t>
            </a:r>
          </a:p>
          <a:p>
            <a:pPr marL="889200" lvl="1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Loginbereich</a:t>
            </a: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zur Neuanlage von Texten, Fächern und Themen, sowie deren Anpassung und Löschen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8000" y="1288815"/>
            <a:ext cx="8063280" cy="458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Sprint </a:t>
            </a:r>
            <a:r>
              <a:rPr lang="de-DE" sz="2400" spc="-1" dirty="0" err="1">
                <a:solidFill>
                  <a:srgbClr val="000000"/>
                </a:solidFill>
                <a:latin typeface="Verdana"/>
              </a:rPr>
              <a:t>Planning</a:t>
            </a:r>
            <a:r>
              <a:rPr lang="de-DE" sz="2400" spc="-1" dirty="0">
                <a:solidFill>
                  <a:srgbClr val="000000"/>
                </a:solidFill>
                <a:latin typeface="Verdana"/>
              </a:rPr>
              <a:t> abschließen: Sprint 1 starten</a:t>
            </a: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de-DE" sz="2400" spc="-1" dirty="0">
              <a:solidFill>
                <a:srgbClr val="000000"/>
              </a:solidFill>
              <a:latin typeface="Verdana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latin typeface="Verdana" panose="020B0604030504040204" pitchFamily="34" charset="0"/>
                <a:ea typeface="Verdana" panose="020B0604030504040204" pitchFamily="34" charset="0"/>
              </a:rPr>
              <a:t>Planung Zeitaufwände der Arbeitsschritte</a:t>
            </a: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de-DE" sz="2400" spc="-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Entwicklung des Produkts</a:t>
            </a:r>
            <a:endParaRPr lang="de-DE" sz="2400" b="0" strike="noStrike" spc="-1" dirty="0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de-DE" spc="-1" dirty="0">
                <a:solidFill>
                  <a:srgbClr val="000000"/>
                </a:solidFill>
                <a:latin typeface="Verdana"/>
              </a:rPr>
              <a:t>Neue </a:t>
            </a: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Features hinzufügen</a:t>
            </a:r>
            <a:endParaRPr lang="de-DE" sz="2400" b="0" strike="noStrike" spc="-1" dirty="0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Verdana"/>
              </a:rPr>
              <a:t>Requirements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</a:rPr>
              <a:t>umsetzen</a:t>
            </a:r>
            <a:endParaRPr lang="en-US" sz="2400" b="0" strike="noStrike" spc="-1" dirty="0">
              <a:solidFill>
                <a:srgbClr val="000000"/>
              </a:solidFill>
              <a:latin typeface="Verdana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Qualität sicherstellen/Erfolgskriterien überprüfen 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endParaRPr lang="de-DE" sz="2400" b="0" strike="noStrike" spc="-1" dirty="0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420000" y="1620000"/>
            <a:ext cx="1979280" cy="413928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Ellipse 188"/>
          <p:cNvSpPr/>
          <p:nvPr/>
        </p:nvSpPr>
        <p:spPr>
          <a:xfrm>
            <a:off x="3780000" y="1800000"/>
            <a:ext cx="1259280" cy="125928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Ellipse 189"/>
          <p:cNvSpPr/>
          <p:nvPr/>
        </p:nvSpPr>
        <p:spPr>
          <a:xfrm>
            <a:off x="3780000" y="3060000"/>
            <a:ext cx="1259280" cy="125928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Ellipse 190"/>
          <p:cNvSpPr/>
          <p:nvPr/>
        </p:nvSpPr>
        <p:spPr>
          <a:xfrm>
            <a:off x="3780000" y="4320000"/>
            <a:ext cx="1259280" cy="125928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Stundentabelle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graphicFrame>
        <p:nvGraphicFramePr>
          <p:cNvPr id="193" name="Tabelle 5"/>
          <p:cNvGraphicFramePr/>
          <p:nvPr>
            <p:extLst>
              <p:ext uri="{D42A27DB-BD31-4B8C-83A1-F6EECF244321}">
                <p14:modId xmlns:p14="http://schemas.microsoft.com/office/powerpoint/2010/main" val="1175331432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28,25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20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32,25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23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16,75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19,5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9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142,5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640" cy="158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www.fh-aachen.de</a:t>
            </a:r>
            <a:endParaRPr lang="de-DE" sz="16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640" cy="64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259</Words>
  <Application>Microsoft Office PowerPoint</Application>
  <PresentationFormat>Bildschirmpräsentation (4:3)</PresentationFormat>
  <Paragraphs>78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SWE – Gruppe B1 (A)  27.11.2024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Richenzhagen, Nathan</cp:lastModifiedBy>
  <cp:revision>66</cp:revision>
  <dcterms:created xsi:type="dcterms:W3CDTF">2024-10-21T11:45:56Z</dcterms:created>
  <dcterms:modified xsi:type="dcterms:W3CDTF">2024-11-27T14:34:06Z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8</vt:i4>
  </property>
</Properties>
</file>