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5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de-DE" sz="1400" b="0" strike="noStrike" spc="-1">
                <a:latin typeface="Times New Roman"/>
              </a:defRPr>
            </a:lvl1pPr>
          </a:lstStyle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D7FE07D8-FC1B-4422-BC4E-8D961F566EE2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3B6218-988F-4EB9-ADB0-B19BF1AAAC54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0AD5708-A288-4209-9E44-0F23BA5C65DE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9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64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F2AC0D29-A09D-4653-8AEE-5155DBAD8359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11/12/24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0E086686-1319-403C-8BE0-0130101AAA58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‹Nr.›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36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4000" cy="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502C21D4-7AC2-467D-B38A-27C26D1F78E4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11/12/24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EA812126-1670-45D3-9D2E-54839719C28C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‹Nr.›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3280" cy="208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800" b="0" strike="noStrike" spc="-1" dirty="0">
                <a:solidFill>
                  <a:srgbClr val="00B1AC"/>
                </a:solidFill>
                <a:latin typeface="Verdana"/>
              </a:rPr>
              <a:t>SWE – Gruppe B1 (A)</a:t>
            </a:r>
            <a:br>
              <a:rPr sz="4800" dirty="0"/>
            </a:br>
            <a:br>
              <a:rPr sz="4800" dirty="0"/>
            </a:br>
            <a:r>
              <a:rPr lang="de-DE" sz="3200" spc="-1" dirty="0">
                <a:solidFill>
                  <a:srgbClr val="00B1AC"/>
                </a:solidFill>
                <a:latin typeface="Verdana"/>
              </a:rPr>
              <a:t>11</a:t>
            </a:r>
            <a:r>
              <a:rPr lang="de-DE" sz="3200" b="0" strike="noStrike" spc="-1" dirty="0">
                <a:solidFill>
                  <a:srgbClr val="00B1AC"/>
                </a:solidFill>
                <a:latin typeface="Verdana"/>
              </a:rPr>
              <a:t>.1</a:t>
            </a:r>
            <a:r>
              <a:rPr lang="de-DE" sz="3200" spc="-1" dirty="0">
                <a:solidFill>
                  <a:srgbClr val="00B1AC"/>
                </a:solidFill>
                <a:latin typeface="Verdana"/>
              </a:rPr>
              <a:t>2</a:t>
            </a:r>
            <a:r>
              <a:rPr lang="de-DE" sz="3200" b="0" strike="noStrike" spc="-1" dirty="0">
                <a:solidFill>
                  <a:srgbClr val="00B1AC"/>
                </a:solidFill>
                <a:latin typeface="Verdana"/>
              </a:rPr>
              <a:t>.2024 PO</a:t>
            </a:r>
            <a:endParaRPr lang="de-DE" sz="3200" b="0" strike="noStrike" spc="-1" dirty="0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3280" cy="5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Nathan Richenzhagen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6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Inhaltsverzeichnis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640" cy="503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Unsere Pläne bis zum nächsten Termin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Stundentabelle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640" cy="42494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Zweiten Sprint durchgeführt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Loginsystem</a:t>
            </a: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vollständig implementiert</a:t>
            </a:r>
          </a:p>
          <a:p>
            <a:pPr marL="800280" lvl="1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0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Fehlende Anforderungen wurden umgesetzt:</a:t>
            </a:r>
          </a:p>
          <a:p>
            <a:pPr marL="800280" lvl="1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0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Benutzerlogin (Lehrer/Betreuer)</a:t>
            </a:r>
          </a:p>
          <a:p>
            <a:pPr marL="800280" lvl="1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0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„Passwort ändern“-Funktion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Inhaltseditor der Webseiteninhalte fortgesetzt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Frontend-Verknüpfungen vorhanden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Suchfunktion auf allen Seiten implementiert</a:t>
            </a:r>
            <a:endParaRPr lang="de-DE" sz="2400" b="0" strike="noStrike" spc="-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288000" y="1702695"/>
            <a:ext cx="8063280" cy="40789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Teilweise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Issues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aus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Sprint 1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abschließen</a:t>
            </a: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Krankheitsfälle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Praktika</a:t>
            </a: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br>
              <a:rPr sz="2400" dirty="0"/>
            </a:br>
            <a:endParaRPr lang="de-DE" sz="2400" b="0" strike="noStrike" spc="-1" dirty="0"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8EB362D-86A3-487F-B2AB-4AAE2117B974}"/>
              </a:ext>
            </a:extLst>
          </p:cNvPr>
          <p:cNvSpPr txBox="1">
            <a:spLocks/>
          </p:cNvSpPr>
          <p:nvPr/>
        </p:nvSpPr>
        <p:spPr>
          <a:xfrm>
            <a:off x="540360" y="1619250"/>
            <a:ext cx="8063280" cy="3727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Abgabetermin: 8.1.2025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Features vollständig bis Woche des 18.12.2024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-&gt; letzter Sprint startet heute</a:t>
            </a:r>
          </a:p>
          <a:p>
            <a:pPr marL="889200" lvl="1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ggf. notwendige Anpassungen bis 1.1.2025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Unsere Pläne bis zum nächsten Termin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288000" y="1288815"/>
            <a:ext cx="8063280" cy="458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Nächsten Sprint planen und durchführen</a:t>
            </a:r>
          </a:p>
          <a:p>
            <a:pPr marL="800280" lvl="1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solidFill>
                  <a:srgbClr val="000000"/>
                </a:solidFill>
                <a:latin typeface="Verdana"/>
              </a:rPr>
              <a:t>Inhaltsbearbeitung fertigstellen und mit jetzigem Stand verknüpfen</a:t>
            </a:r>
          </a:p>
          <a:p>
            <a:pPr marL="800280" lvl="1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solidFill>
                  <a:srgbClr val="000000"/>
                </a:solidFill>
                <a:latin typeface="Verdana"/>
              </a:rPr>
              <a:t>Abschließende Kontrolle</a:t>
            </a:r>
          </a:p>
          <a:p>
            <a:pPr marL="800280" lvl="1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solidFill>
                  <a:srgbClr val="000000"/>
                </a:solidFill>
                <a:latin typeface="Verdana"/>
              </a:rPr>
              <a:t>Ggf. neue Kundenwünsche berücksichtigen, umsetzten und Kosten festlegen</a:t>
            </a: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de-DE" sz="2400" spc="-1" dirty="0">
              <a:solidFill>
                <a:srgbClr val="000000"/>
              </a:solidFill>
              <a:latin typeface="Verdana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-&gt; Abschließen des Projekts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3420000" y="1620000"/>
            <a:ext cx="1979280" cy="413928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89" name="Ellipse 188"/>
          <p:cNvSpPr/>
          <p:nvPr/>
        </p:nvSpPr>
        <p:spPr>
          <a:xfrm>
            <a:off x="3780000" y="1800000"/>
            <a:ext cx="1259280" cy="125928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90" name="Ellipse 189"/>
          <p:cNvSpPr/>
          <p:nvPr/>
        </p:nvSpPr>
        <p:spPr>
          <a:xfrm>
            <a:off x="3780000" y="3060000"/>
            <a:ext cx="1259280" cy="1259280"/>
          </a:xfrm>
          <a:prstGeom prst="ellipse">
            <a:avLst/>
          </a:prstGeom>
          <a:solidFill>
            <a:srgbClr val="E6E905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91" name="Ellipse 190"/>
          <p:cNvSpPr/>
          <p:nvPr/>
        </p:nvSpPr>
        <p:spPr>
          <a:xfrm>
            <a:off x="3780000" y="4320000"/>
            <a:ext cx="1259280" cy="1259280"/>
          </a:xfrm>
          <a:prstGeom prst="ellipse">
            <a:avLst/>
          </a:prstGeom>
          <a:solidFill>
            <a:srgbClr val="81D41A"/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Stundentabelle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graphicFrame>
        <p:nvGraphicFramePr>
          <p:cNvPr id="193" name="Tabelle 5"/>
          <p:cNvGraphicFramePr/>
          <p:nvPr>
            <p:extLst>
              <p:ext uri="{D42A27DB-BD31-4B8C-83A1-F6EECF244321}">
                <p14:modId xmlns:p14="http://schemas.microsoft.com/office/powerpoint/2010/main" val="3782482260"/>
              </p:ext>
            </p:extLst>
          </p:nvPr>
        </p:nvGraphicFramePr>
        <p:xfrm>
          <a:off x="288000" y="1340640"/>
          <a:ext cx="8063640" cy="4824000"/>
        </p:xfrm>
        <a:graphic>
          <a:graphicData uri="http://schemas.openxmlformats.org/drawingml/2006/table">
            <a:tbl>
              <a:tblPr/>
              <a:tblGrid>
                <a:gridCol w="18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Rolle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Wochenstunden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Gesamtstunden bisher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Grief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36,75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Richenzhagen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5,5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9,25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Blommel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39,75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Hazinedar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9,5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Dalmus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24,25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Awuklu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48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20,5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190,5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640" cy="158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FH Aachen </a:t>
            </a: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SWE – Gruppe B1 (A)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www.fh-aachen.de</a:t>
            </a:r>
            <a:endParaRPr lang="de-DE" sz="16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Arial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Arial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96" name="Titel 1"/>
          <p:cNvSpPr/>
          <p:nvPr/>
        </p:nvSpPr>
        <p:spPr>
          <a:xfrm>
            <a:off x="3708000" y="1197000"/>
            <a:ext cx="1727640" cy="64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245</Words>
  <Application>Microsoft Office PowerPoint</Application>
  <PresentationFormat>Bildschirmpräsentation (4:3)</PresentationFormat>
  <Paragraphs>76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SWE – Gruppe B1 (A)  11.12.2024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Ampelstatus</vt:lpstr>
      <vt:lpstr>Stundentabelle 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subject/>
  <dc:creator>Nathan Richenzhagen</dc:creator>
  <dc:description/>
  <cp:lastModifiedBy>Richenzhagen, Nathan</cp:lastModifiedBy>
  <cp:revision>77</cp:revision>
  <dcterms:created xsi:type="dcterms:W3CDTF">2024-10-21T11:45:56Z</dcterms:created>
  <dcterms:modified xsi:type="dcterms:W3CDTF">2024-12-11T14:08:39Z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Bildschirmpräsentation (4:3)</vt:lpwstr>
  </property>
  <property fmtid="{D5CDD505-2E9C-101B-9397-08002B2CF9AE}" pid="4" name="Slides">
    <vt:i4>8</vt:i4>
  </property>
</Properties>
</file>