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0"/>
  </p:notesMasterIdLst>
  <p:handoutMasterIdLst>
    <p:handoutMasterId r:id="rId11"/>
  </p:handoutMasterIdLst>
  <p:sldIdLst>
    <p:sldId id="264" r:id="rId2"/>
    <p:sldId id="257" r:id="rId3"/>
    <p:sldId id="265" r:id="rId4"/>
    <p:sldId id="266" r:id="rId5"/>
    <p:sldId id="268" r:id="rId6"/>
    <p:sldId id="267" r:id="rId7"/>
    <p:sldId id="270" r:id="rId8"/>
    <p:sldId id="258" r:id="rId9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40" autoAdjust="0"/>
  </p:normalViewPr>
  <p:slideViewPr>
    <p:cSldViewPr>
      <p:cViewPr>
        <p:scale>
          <a:sx n="85" d="100"/>
          <a:sy n="85" d="100"/>
        </p:scale>
        <p:origin x="137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0C482F5-A83D-4200-BB6A-88D213B2C3B2}" type="datetimeFigureOut">
              <a:rPr lang="de-DE"/>
              <a:pPr>
                <a:defRPr/>
              </a:pPr>
              <a:t>23.10.2024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F41E754-C66F-43B3-B227-2B269D66F7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7667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0F6197-6DB9-4EDB-82E0-261E630822D9}" type="datetimeFigureOut">
              <a:rPr lang="de-DE"/>
              <a:pPr>
                <a:defRPr/>
              </a:pPr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40E8B08-72E8-4E49-A194-6FC03B41BF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533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/>
          </a:p>
        </p:txBody>
      </p:sp>
      <p:sp>
        <p:nvSpPr>
          <p:cNvPr id="1331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86E557D-C4FF-447D-9056-94254653910F}" type="slidenum">
              <a:rPr lang="de-DE" altLang="de-DE" smtClean="0"/>
              <a:pPr eaLnBrk="1" hangingPunct="1"/>
              <a:t>2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26A7F1-0133-4B6D-B64E-78406E14DC8C}" type="slidenum">
              <a:rPr lang="de-DE" altLang="de-DE" smtClean="0"/>
              <a:pPr eaLnBrk="1" hangingPunct="1"/>
              <a:t>8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8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8000" y="2016000"/>
            <a:ext cx="8064000" cy="2520000"/>
          </a:xfrm>
        </p:spPr>
        <p:txBody>
          <a:bodyPr/>
          <a:lstStyle>
            <a:lvl1pPr algn="l">
              <a:defRPr sz="4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00" y="4608000"/>
            <a:ext cx="8064000" cy="1440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87338" y="6551613"/>
            <a:ext cx="8064500" cy="215900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 dirty="0">
                <a:solidFill>
                  <a:prstClr val="black"/>
                </a:solidFill>
              </a:rPr>
              <a:t>© FH AACHEN </a:t>
            </a:r>
            <a:r>
              <a:rPr lang="de-DE" altLang="de-DE" dirty="0">
                <a:solidFill>
                  <a:prstClr val="black"/>
                </a:solidFill>
              </a:rPr>
              <a:t>UNIVERSITY OF APPLIED SCIENCES  |  FACHBEREICH XXXXXX XXXXXXXXXXXXX  |  WWW.FH-AACHEN.DE</a:t>
            </a:r>
          </a:p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33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anf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285750" y="1152525"/>
            <a:ext cx="80645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87338" y="6551613"/>
            <a:ext cx="8280400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tabLst>
                <a:tab pos="8077200" algn="r"/>
              </a:tabLst>
              <a:defRPr/>
            </a:pPr>
            <a:r>
              <a:rPr lang="de-DE" sz="800" b="1" dirty="0">
                <a:latin typeface="Verdana" pitchFamily="34" charset="0"/>
              </a:rPr>
              <a:t>© FH AACHEN </a:t>
            </a:r>
            <a:r>
              <a:rPr lang="de-DE" sz="800" dirty="0">
                <a:latin typeface="Verdana" pitchFamily="34" charset="0"/>
              </a:rPr>
              <a:t>UNIVERSITY OF APPLIED SCIENCES	</a:t>
            </a:r>
            <a:fld id="{2D1084BD-6262-4A22-BBB7-9ABD029A916E}" type="datetime4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23. Oktober 2024</a:t>
            </a:fld>
            <a:r>
              <a:rPr lang="de-DE" sz="800" dirty="0">
                <a:latin typeface="Verdana" pitchFamily="34" charset="0"/>
              </a:rPr>
              <a:t>  |  </a:t>
            </a:r>
            <a:fld id="{5AA2B3AE-1895-45C1-9F88-89FE24281A0A}" type="slidenum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‹Nr.›</a:t>
            </a:fld>
            <a:endParaRPr lang="de-DE" sz="800" dirty="0">
              <a:latin typeface="Verdana" pitchFamily="34" charset="0"/>
            </a:endParaRPr>
          </a:p>
        </p:txBody>
      </p:sp>
      <p:pic>
        <p:nvPicPr>
          <p:cNvPr id="9" name="Grafik 9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4000" cy="720000"/>
          </a:xfrm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288000" y="2016000"/>
            <a:ext cx="8064000" cy="433575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4800">
                <a:solidFill>
                  <a:schemeClr val="tx1"/>
                </a:solidFill>
                <a:latin typeface="Verdana" pitchFamily="34" charset="0"/>
              </a:defRPr>
            </a:lvl1pPr>
            <a:lvl2pPr marL="0" indent="0">
              <a:spcBef>
                <a:spcPts val="2000"/>
              </a:spcBef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723900" indent="-368300">
              <a:buFont typeface="Verdana" pitchFamily="34" charset="0"/>
              <a:buChar char="&gt;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0" indent="0">
              <a:spcBef>
                <a:spcPts val="1600"/>
              </a:spcBef>
              <a:buFontTx/>
              <a:buNone/>
              <a:defRPr sz="1600" baseline="0">
                <a:solidFill>
                  <a:schemeClr val="tx1"/>
                </a:solidFill>
                <a:latin typeface="Verdana" pitchFamily="34" charset="0"/>
              </a:defRPr>
            </a:lvl4pPr>
            <a:lvl5pPr marL="723900" indent="-368300">
              <a:buFont typeface="Verdana" pitchFamily="34" charset="0"/>
              <a:buChar char="&gt;"/>
              <a:defRPr sz="1600">
                <a:solidFill>
                  <a:schemeClr val="tx1"/>
                </a:solidFill>
                <a:latin typeface="Verdana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6595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285750" y="1152525"/>
            <a:ext cx="80645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87338" y="6551613"/>
            <a:ext cx="8280400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tabLst>
                <a:tab pos="8077200" algn="r"/>
              </a:tabLst>
              <a:defRPr/>
            </a:pPr>
            <a:r>
              <a:rPr lang="de-DE" sz="800" b="1" dirty="0">
                <a:latin typeface="Verdana" pitchFamily="34" charset="0"/>
              </a:rPr>
              <a:t>© FH AACHEN </a:t>
            </a:r>
            <a:r>
              <a:rPr lang="de-DE" sz="800" dirty="0">
                <a:latin typeface="Verdana" pitchFamily="34" charset="0"/>
              </a:rPr>
              <a:t>UNIVERSITY OF APPLIED SCIENCES	</a:t>
            </a:r>
            <a:fld id="{AA97D40F-9F3F-4063-9F86-F11BB4DC706F}" type="datetime4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23. Oktober 2024</a:t>
            </a:fld>
            <a:r>
              <a:rPr lang="de-DE" sz="800" dirty="0">
                <a:latin typeface="Verdana" pitchFamily="34" charset="0"/>
              </a:rPr>
              <a:t>  |  </a:t>
            </a:r>
            <a:fld id="{8E565612-6B0B-47BA-9A27-C8BC7F68E94A}" type="slidenum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‹Nr.›</a:t>
            </a:fld>
            <a:endParaRPr lang="de-DE" sz="800" dirty="0">
              <a:latin typeface="Verdana" pitchFamily="34" charset="0"/>
            </a:endParaRPr>
          </a:p>
        </p:txBody>
      </p:sp>
      <p:pic>
        <p:nvPicPr>
          <p:cNvPr id="9" name="Grafik 9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4000" cy="720000"/>
          </a:xfrm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288000" y="1295999"/>
            <a:ext cx="8064000" cy="504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0" indent="0">
              <a:spcBef>
                <a:spcPts val="2000"/>
              </a:spcBef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723900" indent="-368300"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0" indent="0">
              <a:spcBef>
                <a:spcPts val="1600"/>
              </a:spcBef>
              <a:buFontTx/>
              <a:buNone/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723900" indent="-368300">
              <a:buFont typeface="Verdana" pitchFamily="34" charset="0"/>
              <a:buChar char="&gt;"/>
              <a:defRPr sz="1600">
                <a:solidFill>
                  <a:schemeClr val="tx1"/>
                </a:solidFill>
                <a:latin typeface="Verdana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429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285750" y="1152525"/>
            <a:ext cx="80645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287338" y="6551613"/>
            <a:ext cx="8280400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tabLst>
                <a:tab pos="8077200" algn="r"/>
              </a:tabLst>
              <a:defRPr/>
            </a:pPr>
            <a:r>
              <a:rPr lang="de-DE" sz="800" b="1" dirty="0">
                <a:latin typeface="Verdana" pitchFamily="34" charset="0"/>
              </a:rPr>
              <a:t>© FH AACHEN </a:t>
            </a:r>
            <a:r>
              <a:rPr lang="de-DE" sz="800" dirty="0">
                <a:latin typeface="Verdana" pitchFamily="34" charset="0"/>
              </a:rPr>
              <a:t>UNIVERSITY OF APPLIED SCIENCES	</a:t>
            </a:r>
            <a:fld id="{D5CBDA69-A35E-4381-A39D-912C25275E56}" type="datetime4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23. Oktober 2024</a:t>
            </a:fld>
            <a:r>
              <a:rPr lang="de-DE" sz="800" dirty="0">
                <a:latin typeface="Verdana" pitchFamily="34" charset="0"/>
              </a:rPr>
              <a:t>  |  </a:t>
            </a:r>
            <a:fld id="{88CE292B-5762-4A23-A5B2-BDABB31B2F42}" type="slidenum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‹Nr.›</a:t>
            </a:fld>
            <a:endParaRPr lang="de-DE" sz="800" dirty="0">
              <a:latin typeface="Verdana" pitchFamily="34" charset="0"/>
            </a:endParaRPr>
          </a:p>
        </p:txBody>
      </p:sp>
      <p:pic>
        <p:nvPicPr>
          <p:cNvPr id="8" name="Grafik 9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88000" y="1296000"/>
            <a:ext cx="3888000" cy="5040000"/>
          </a:xfrm>
        </p:spPr>
        <p:txBody>
          <a:bodyPr/>
          <a:lstStyle>
            <a:lvl1pPr>
              <a:defRPr sz="2400"/>
            </a:lvl1pPr>
            <a:lvl2pPr marL="0" indent="12700">
              <a:spcBef>
                <a:spcPts val="2000"/>
              </a:spcBef>
              <a:defRPr sz="2400"/>
            </a:lvl2pPr>
            <a:lvl3pPr>
              <a:defRPr sz="2400" baseline="0"/>
            </a:lvl3pPr>
            <a:lvl4pPr marL="0" indent="0"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4000" cy="720000"/>
          </a:xfrm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Inhaltsplatzhalter 2"/>
          <p:cNvSpPr>
            <a:spLocks noGrp="1"/>
          </p:cNvSpPr>
          <p:nvPr>
            <p:ph sz="half" idx="10"/>
          </p:nvPr>
        </p:nvSpPr>
        <p:spPr>
          <a:xfrm>
            <a:off x="4464000" y="1296000"/>
            <a:ext cx="3888000" cy="5040000"/>
          </a:xfrm>
        </p:spPr>
        <p:txBody>
          <a:bodyPr/>
          <a:lstStyle>
            <a:lvl1pPr>
              <a:defRPr sz="2400"/>
            </a:lvl1pPr>
            <a:lvl2pPr marL="0" indent="0">
              <a:spcBef>
                <a:spcPts val="2000"/>
              </a:spcBef>
              <a:defRPr sz="2400"/>
            </a:lvl2pPr>
            <a:lvl3pPr>
              <a:defRPr sz="2400"/>
            </a:lvl3pPr>
            <a:lvl4pPr marL="0" indent="0"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243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3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8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8000" y="2016000"/>
            <a:ext cx="8064000" cy="2520000"/>
          </a:xfrm>
        </p:spPr>
        <p:txBody>
          <a:bodyPr/>
          <a:lstStyle>
            <a:lvl1pPr algn="l">
              <a:defRPr sz="16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87338" y="6551613"/>
            <a:ext cx="8064500" cy="215900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 dirty="0">
                <a:solidFill>
                  <a:prstClr val="black"/>
                </a:solidFill>
              </a:rPr>
              <a:t>© FH AACHEN </a:t>
            </a:r>
            <a:r>
              <a:rPr lang="de-DE" altLang="de-DE" dirty="0">
                <a:solidFill>
                  <a:prstClr val="black"/>
                </a:solidFill>
              </a:rPr>
              <a:t>UNIVERSITY OF APPLIED SCIENCES  |  FACHBEREICH XXXXXXXXXXXXXXXXXXXXXXXXXXXXX |  WWW.FH-AACHEN.DE</a:t>
            </a:r>
          </a:p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4090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Textmasterformate durch Klicken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450F466-BBF2-4633-9154-1500CA4C57E8}" type="datetime4">
              <a:rPr lang="de-DE"/>
              <a:pPr>
                <a:defRPr/>
              </a:pPr>
              <a:t>23. Oktober 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kumimoji="0" lang="de-DE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</a:rPr>
              <a:t>© FH AACHEN </a:t>
            </a: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</a:rPr>
              <a:t>UNIVERSITY OF APPLIED SCIENCES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90B3D03B-BD96-4A58-BB17-B7BDB6FC5D1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400"/>
        </a:spcBef>
        <a:spcAft>
          <a:spcPct val="0"/>
        </a:spcAft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723900" indent="-355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&gt;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1600"/>
        </a:spcBef>
        <a:spcAft>
          <a:spcPct val="0"/>
        </a:spcAft>
        <a:buFont typeface="Arial" charset="0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723900" indent="-3683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&gt;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0000" y="1988840"/>
            <a:ext cx="8064000" cy="2088232"/>
          </a:xfrm>
        </p:spPr>
        <p:txBody>
          <a:bodyPr/>
          <a:lstStyle/>
          <a:p>
            <a:r>
              <a:rPr lang="de-DE" dirty="0">
                <a:solidFill>
                  <a:srgbClr val="00B1AC"/>
                </a:solidFill>
              </a:rPr>
              <a:t>SWE – Gruppe B1 (A)</a:t>
            </a:r>
            <a:br>
              <a:rPr lang="de-DE" dirty="0">
                <a:solidFill>
                  <a:srgbClr val="00B1AC"/>
                </a:solidFill>
              </a:rPr>
            </a:br>
            <a:br>
              <a:rPr lang="de-DE" dirty="0">
                <a:solidFill>
                  <a:srgbClr val="00B1AC"/>
                </a:solidFill>
              </a:rPr>
            </a:br>
            <a:r>
              <a:rPr lang="de-DE" sz="3200" dirty="0">
                <a:solidFill>
                  <a:srgbClr val="00B1AC"/>
                </a:solidFill>
              </a:rPr>
              <a:t>23.10.2024 PO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 dirty="0">
                <a:solidFill>
                  <a:prstClr val="black"/>
                </a:solidFill>
              </a:rPr>
              <a:t>© FH AACHEN </a:t>
            </a:r>
            <a:r>
              <a:rPr lang="de-DE" altLang="de-DE" dirty="0">
                <a:solidFill>
                  <a:prstClr val="black"/>
                </a:solidFill>
              </a:rPr>
              <a:t>UNIVERSITY OF APPLIED SCIENCES  |  FACHBEREICH ELEKTROTECHNIK UND INFORMATIONSTECHNIK  |  WWW.FH-AACHEN.DE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4FD25DE-23ED-4960-9005-C4F9003D8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162" y="5589240"/>
            <a:ext cx="8063838" cy="576064"/>
          </a:xfrm>
        </p:spPr>
        <p:txBody>
          <a:bodyPr/>
          <a:lstStyle/>
          <a:p>
            <a:r>
              <a:rPr lang="de-DE" dirty="0"/>
              <a:t>Nathan Richenzhagen</a:t>
            </a:r>
          </a:p>
        </p:txBody>
      </p:sp>
    </p:spTree>
    <p:extLst>
      <p:ext uri="{BB962C8B-B14F-4D97-AF65-F5344CB8AC3E}">
        <p14:creationId xmlns:p14="http://schemas.microsoft.com/office/powerpoint/2010/main" val="308327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6"/>
          <p:cNvSpPr>
            <a:spLocks noGrp="1"/>
          </p:cNvSpPr>
          <p:nvPr>
            <p:ph type="title"/>
          </p:nvPr>
        </p:nvSpPr>
        <p:spPr>
          <a:xfrm>
            <a:off x="287338" y="287338"/>
            <a:ext cx="8064500" cy="720725"/>
          </a:xfrm>
        </p:spPr>
        <p:txBody>
          <a:bodyPr/>
          <a:lstStyle/>
          <a:p>
            <a:r>
              <a:rPr lang="de-DE" altLang="de-DE" dirty="0"/>
              <a:t>Inhaltsverzeichnis</a:t>
            </a:r>
          </a:p>
        </p:txBody>
      </p:sp>
      <p:sp>
        <p:nvSpPr>
          <p:cNvPr id="8195" name="Inhaltsplatzhalter 7"/>
          <p:cNvSpPr>
            <a:spLocks noGrp="1"/>
          </p:cNvSpPr>
          <p:nvPr>
            <p:ph idx="1"/>
          </p:nvPr>
        </p:nvSpPr>
        <p:spPr>
          <a:xfrm>
            <a:off x="317500" y="1360488"/>
            <a:ext cx="8064500" cy="5040312"/>
          </a:xfrm>
        </p:spPr>
        <p:txBody>
          <a:bodyPr/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Was haben wir seit letztem Termin erreicht?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Herausforderungen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>
                <a:solidFill>
                  <a:prstClr val="black"/>
                </a:solidFill>
              </a:rPr>
              <a:t>Projektzeitplan</a:t>
            </a:r>
            <a:endParaRPr lang="de-DE" altLang="de-DE" dirty="0"/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Unsere Pläne bis zum nächsten Termin</a:t>
            </a:r>
          </a:p>
          <a:p>
            <a:pPr lvl="0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>
                <a:solidFill>
                  <a:prstClr val="black"/>
                </a:solidFill>
              </a:rPr>
              <a:t>Stundentabelle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3EC4D-E453-4B58-8F91-B6B2A99B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Was haben wir seit letztem Termin erreicht?</a:t>
            </a:r>
            <a:br>
              <a:rPr lang="de-DE" alt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F1B673-8B6E-441F-9888-CE914FF31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04" y="1484784"/>
            <a:ext cx="7812392" cy="4149225"/>
          </a:xfrm>
        </p:spPr>
        <p:txBody>
          <a:bodyPr/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Aufstellen einer detaillierten Roadmap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Anforderungsanalyse, durch Ausarbeitung von: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altLang="de-DE" dirty="0"/>
              <a:t>Personas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altLang="de-DE" dirty="0"/>
              <a:t>Scenarios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altLang="de-DE" dirty="0"/>
              <a:t>Use Cases</a:t>
            </a:r>
          </a:p>
          <a:p>
            <a:pPr lvl="2" indent="0">
              <a:spcBef>
                <a:spcPct val="0"/>
              </a:spcBef>
              <a:buNone/>
            </a:pPr>
            <a:r>
              <a:rPr lang="de-DE" altLang="de-DE" dirty="0"/>
              <a:t>-&gt; Kriterien &amp; Voraussetzungen des Projekts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Erstellen eines Mockups für die Website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Synchronisierung </a:t>
            </a:r>
            <a:r>
              <a:rPr lang="de-DE" altLang="de-DE" dirty="0" err="1"/>
              <a:t>Git</a:t>
            </a:r>
            <a:r>
              <a:rPr lang="de-DE" altLang="de-DE" dirty="0"/>
              <a:t> und Wiki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2530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3877E-5F2E-4220-A917-2E6AC86A4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Herausforderungen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C3F388-02AF-46CD-8AE6-AC1713953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00" y="1750431"/>
            <a:ext cx="8064000" cy="3357137"/>
          </a:xfrm>
        </p:spPr>
        <p:txBody>
          <a:bodyPr/>
          <a:lstStyle/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Anfängliche Selbstorganisation: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altLang="de-DE" dirty="0"/>
              <a:t>Einrichtung der Arbeitsumgebungen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dirty="0"/>
              <a:t>Aufgabenverteilung im Team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dirty="0"/>
              <a:t>Ungewissheit über Teilnahme/Mitarbeit unseres 7. Teammitglieds 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dirty="0"/>
              <a:t>Mockup UI erstellen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4220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72571C-5DC3-4034-8225-DB9EA0D1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prstClr val="black"/>
                </a:solidFill>
              </a:rPr>
              <a:t>Projektzeitplan</a:t>
            </a:r>
            <a:br>
              <a:rPr lang="de-DE" altLang="de-DE" dirty="0">
                <a:solidFill>
                  <a:prstClr val="black"/>
                </a:solidFill>
              </a:rPr>
            </a:br>
            <a:endParaRPr lang="de-DE" dirty="0"/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722CBFA4-B9BA-4142-A3A0-AA44BF2B4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005033"/>
              </p:ext>
            </p:extLst>
          </p:nvPr>
        </p:nvGraphicFramePr>
        <p:xfrm>
          <a:off x="288000" y="1397000"/>
          <a:ext cx="8064000" cy="4912320"/>
        </p:xfrm>
        <a:graphic>
          <a:graphicData uri="http://schemas.openxmlformats.org/drawingml/2006/table">
            <a:tbl>
              <a:tblPr firstCol="1" bandRow="1">
                <a:tableStyleId>{21E4AEA4-8DFA-4A89-87EB-49C32662AFE0}</a:tableStyleId>
              </a:tblPr>
              <a:tblGrid>
                <a:gridCol w="2195768">
                  <a:extLst>
                    <a:ext uri="{9D8B030D-6E8A-4147-A177-3AD203B41FA5}">
                      <a16:colId xmlns:a16="http://schemas.microsoft.com/office/drawing/2014/main" val="2196104623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772390257"/>
                    </a:ext>
                  </a:extLst>
                </a:gridCol>
                <a:gridCol w="3203936">
                  <a:extLst>
                    <a:ext uri="{9D8B030D-6E8A-4147-A177-3AD203B41FA5}">
                      <a16:colId xmlns:a16="http://schemas.microsoft.com/office/drawing/2014/main" val="614697498"/>
                    </a:ext>
                  </a:extLst>
                </a:gridCol>
              </a:tblGrid>
              <a:tr h="982464">
                <a:tc>
                  <a:txBody>
                    <a:bodyPr/>
                    <a:lstStyle/>
                    <a:p>
                      <a:r>
                        <a:rPr lang="de-DE" dirty="0"/>
                        <a:t>Woche 1</a:t>
                      </a:r>
                    </a:p>
                    <a:p>
                      <a:r>
                        <a:rPr lang="de-DE" dirty="0"/>
                        <a:t>16.10. – 23.10.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Konzeption, Planung &amp; Organisation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Requirements</a:t>
                      </a: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de-DE" dirty="0"/>
                        <a:t>Vorbereitung </a:t>
                      </a:r>
                      <a:r>
                        <a:rPr lang="de-DE" dirty="0" err="1"/>
                        <a:t>Produktpitch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55420"/>
                  </a:ext>
                </a:extLst>
              </a:tr>
              <a:tr h="982464">
                <a:tc>
                  <a:txBody>
                    <a:bodyPr/>
                    <a:lstStyle/>
                    <a:p>
                      <a:r>
                        <a:rPr lang="de-DE" dirty="0"/>
                        <a:t>Woche 2</a:t>
                      </a:r>
                    </a:p>
                    <a:p>
                      <a:r>
                        <a:rPr lang="de-DE" dirty="0"/>
                        <a:t>23.10. – 30.10.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1" dirty="0"/>
                    </a:p>
                    <a:p>
                      <a:r>
                        <a:rPr lang="de-DE" b="1" dirty="0"/>
                        <a:t>Entwurfsphase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Festlegen interner Architektur/Technologien, Seitenstrukturen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919597"/>
                  </a:ext>
                </a:extLst>
              </a:tr>
              <a:tr h="982464">
                <a:tc>
                  <a:txBody>
                    <a:bodyPr/>
                    <a:lstStyle/>
                    <a:p>
                      <a:r>
                        <a:rPr lang="de-DE" dirty="0"/>
                        <a:t>Woche 3</a:t>
                      </a:r>
                    </a:p>
                    <a:p>
                      <a:r>
                        <a:rPr lang="de-DE" dirty="0"/>
                        <a:t>30.10. – 06.11.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Entwicklung, Implementierung &amp;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924889"/>
                  </a:ext>
                </a:extLst>
              </a:tr>
              <a:tr h="982464">
                <a:tc>
                  <a:txBody>
                    <a:bodyPr/>
                    <a:lstStyle/>
                    <a:p>
                      <a:r>
                        <a:rPr lang="de-DE" dirty="0"/>
                        <a:t>Woche 4</a:t>
                      </a:r>
                    </a:p>
                    <a:p>
                      <a:r>
                        <a:rPr lang="de-DE" dirty="0"/>
                        <a:t>06.11. – 13.11.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Inhalte einpflegen, </a:t>
                      </a:r>
                      <a:r>
                        <a:rPr lang="de-DE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Qualitätssicherung &amp; </a:t>
                      </a:r>
                      <a:r>
                        <a:rPr lang="de-DE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Testing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50065"/>
                  </a:ext>
                </a:extLst>
              </a:tr>
              <a:tr h="982464">
                <a:tc>
                  <a:txBody>
                    <a:bodyPr/>
                    <a:lstStyle/>
                    <a:p>
                      <a:r>
                        <a:rPr lang="de-DE" dirty="0"/>
                        <a:t>Woche 5</a:t>
                      </a:r>
                    </a:p>
                    <a:p>
                      <a:r>
                        <a:rPr lang="de-DE" dirty="0"/>
                        <a:t>13.11. – 20.11.</a:t>
                      </a:r>
                    </a:p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8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e-DE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Testing</a:t>
                      </a:r>
                      <a:r>
                        <a:rPr lang="de-DE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Fixing 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84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81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7B478-1D94-4A26-ACB1-A0E36BC92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Unsere Pläne bis zum nächsten Termin</a:t>
            </a:r>
            <a:br>
              <a:rPr lang="de-DE" alt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34CFF7-FE7F-4D49-A95D-3F178E9F3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090" y="1412776"/>
            <a:ext cx="8064000" cy="45812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dirty="0"/>
              <a:t>Entwurfsentscheidungen treffen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dirty="0"/>
              <a:t>Festlegen der internen Architektur</a:t>
            </a:r>
            <a:endParaRPr lang="de-DE" altLang="de-DE" dirty="0"/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dirty="0"/>
              <a:t>Festlegen der verwendeten Technologien</a:t>
            </a:r>
          </a:p>
          <a:p>
            <a:pPr marL="10668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de-DE" dirty="0"/>
              <a:t>Struktur für Seitentypen festlegen</a:t>
            </a:r>
          </a:p>
          <a:p>
            <a:pPr lvl="2" indent="0">
              <a:spcBef>
                <a:spcPct val="0"/>
              </a:spcBef>
              <a:buNone/>
            </a:pPr>
            <a:endParaRPr 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Konkreten Entwurf für die Website erstellen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Tasks der </a:t>
            </a:r>
            <a:r>
              <a:rPr lang="de-DE" altLang="de-DE" dirty="0" err="1"/>
              <a:t>Issues</a:t>
            </a:r>
            <a:r>
              <a:rPr lang="de-DE" altLang="de-DE" dirty="0"/>
              <a:t> definieren und zuweisen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/>
              <a:t>Erste Implementierung des Layouts</a:t>
            </a:r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64045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16857-A68F-41CE-8FFC-4840F450F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268950"/>
            <a:ext cx="8064000" cy="720000"/>
          </a:xfrm>
        </p:spPr>
        <p:txBody>
          <a:bodyPr/>
          <a:lstStyle/>
          <a:p>
            <a:r>
              <a:rPr lang="de-DE" altLang="de-DE" dirty="0">
                <a:solidFill>
                  <a:prstClr val="black"/>
                </a:solidFill>
              </a:rPr>
              <a:t>Stundentabelle</a:t>
            </a:r>
            <a:br>
              <a:rPr lang="de-DE" altLang="de-DE" dirty="0">
                <a:solidFill>
                  <a:prstClr val="black"/>
                </a:solidFill>
              </a:rPr>
            </a:br>
            <a:endParaRPr lang="de-DE" dirty="0"/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F8940690-D502-4337-8FF2-B7D795837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948670"/>
              </p:ext>
            </p:extLst>
          </p:nvPr>
        </p:nvGraphicFramePr>
        <p:xfrm>
          <a:off x="288000" y="1340768"/>
          <a:ext cx="8064000" cy="482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728">
                  <a:extLst>
                    <a:ext uri="{9D8B030D-6E8A-4147-A177-3AD203B41FA5}">
                      <a16:colId xmlns:a16="http://schemas.microsoft.com/office/drawing/2014/main" val="392986176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002154802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149876820"/>
                    </a:ext>
                  </a:extLst>
                </a:gridCol>
                <a:gridCol w="2267832">
                  <a:extLst>
                    <a:ext uri="{9D8B030D-6E8A-4147-A177-3AD203B41FA5}">
                      <a16:colId xmlns:a16="http://schemas.microsoft.com/office/drawing/2014/main" val="4081993866"/>
                    </a:ext>
                  </a:extLst>
                </a:gridCol>
              </a:tblGrid>
              <a:tr h="749152">
                <a:tc>
                  <a:txBody>
                    <a:bodyPr/>
                    <a:lstStyle/>
                    <a:p>
                      <a:r>
                        <a:rPr lang="de-DE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Rolle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Wochenstunden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Gesamtstunden bisher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158878"/>
                  </a:ext>
                </a:extLst>
              </a:tr>
              <a:tr h="582198">
                <a:tc>
                  <a:txBody>
                    <a:bodyPr/>
                    <a:lstStyle/>
                    <a:p>
                      <a:r>
                        <a:rPr lang="de-DE" dirty="0" err="1"/>
                        <a:t>Grief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204923"/>
                  </a:ext>
                </a:extLst>
              </a:tr>
              <a:tr h="582198">
                <a:tc>
                  <a:txBody>
                    <a:bodyPr/>
                    <a:lstStyle/>
                    <a:p>
                      <a:r>
                        <a:rPr lang="de-DE" dirty="0"/>
                        <a:t>Richenzhagen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185645"/>
                  </a:ext>
                </a:extLst>
              </a:tr>
              <a:tr h="582198">
                <a:tc>
                  <a:txBody>
                    <a:bodyPr/>
                    <a:lstStyle/>
                    <a:p>
                      <a:r>
                        <a:rPr lang="de-DE" dirty="0" err="1"/>
                        <a:t>Blommel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44981"/>
                  </a:ext>
                </a:extLst>
              </a:tr>
              <a:tr h="582198">
                <a:tc>
                  <a:txBody>
                    <a:bodyPr/>
                    <a:lstStyle/>
                    <a:p>
                      <a:r>
                        <a:rPr lang="de-D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Hazinedar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843268"/>
                  </a:ext>
                </a:extLst>
              </a:tr>
              <a:tr h="582198">
                <a:tc>
                  <a:txBody>
                    <a:bodyPr/>
                    <a:lstStyle/>
                    <a:p>
                      <a:r>
                        <a:rPr lang="de-DE" dirty="0" err="1"/>
                        <a:t>Dalmus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575805"/>
                  </a:ext>
                </a:extLst>
              </a:tr>
              <a:tr h="582198">
                <a:tc>
                  <a:txBody>
                    <a:bodyPr/>
                    <a:lstStyle/>
                    <a:p>
                      <a:r>
                        <a:rPr lang="de-DE" dirty="0" err="1"/>
                        <a:t>Awuklu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91418"/>
                  </a:ext>
                </a:extLst>
              </a:tr>
              <a:tr h="582198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Gesamt: 28,5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Gesamt: 28,5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916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962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5"/>
          <p:cNvSpPr>
            <a:spLocks noGrp="1"/>
          </p:cNvSpPr>
          <p:nvPr>
            <p:ph type="ctrTitle"/>
          </p:nvPr>
        </p:nvSpPr>
        <p:spPr>
          <a:xfrm>
            <a:off x="539750" y="4076737"/>
            <a:ext cx="8064500" cy="1584176"/>
          </a:xfrm>
        </p:spPr>
        <p:txBody>
          <a:bodyPr/>
          <a:lstStyle/>
          <a:p>
            <a:r>
              <a:rPr lang="de-DE" altLang="de-DE" dirty="0"/>
              <a:t>FH Aachen </a:t>
            </a:r>
            <a:br>
              <a:rPr lang="de-DE" altLang="de-DE" dirty="0"/>
            </a:br>
            <a:r>
              <a:rPr lang="de-DE" altLang="de-DE" dirty="0"/>
              <a:t>Fachbereich Elektrotechnik und Informationstechnik</a:t>
            </a:r>
            <a:br>
              <a:rPr lang="de-DE" altLang="de-DE" dirty="0"/>
            </a:br>
            <a:br>
              <a:rPr lang="de-DE" altLang="de-DE" dirty="0"/>
            </a:br>
            <a:r>
              <a:rPr lang="de-DE" altLang="de-DE" dirty="0"/>
              <a:t>SWE – Gruppe B1 (A)</a:t>
            </a:r>
            <a:br>
              <a:rPr lang="de-DE" altLang="de-DE" dirty="0"/>
            </a:br>
            <a:br>
              <a:rPr lang="de-DE" altLang="de-DE" dirty="0"/>
            </a:br>
            <a:r>
              <a:rPr lang="de-DE" altLang="de-DE" dirty="0"/>
              <a:t>www.fh-aachen.de</a:t>
            </a:r>
          </a:p>
        </p:txBody>
      </p:sp>
      <p:sp>
        <p:nvSpPr>
          <p:cNvPr id="11267" name="Fußzeilenplatzhalter 3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 dirty="0">
                <a:solidFill>
                  <a:prstClr val="black"/>
                </a:solidFill>
              </a:rPr>
              <a:t>© FH AACHEN </a:t>
            </a:r>
            <a:r>
              <a:rPr lang="de-DE" altLang="de-DE" dirty="0">
                <a:solidFill>
                  <a:prstClr val="black"/>
                </a:solidFill>
              </a:rPr>
              <a:t>UNIVERSITY OF APPLIED SCIENCES  |  FACHBEREICH ELEKTROTECHNIK UND INFORMATIONSTECHNIK  |  WWW.FH-AACHEN.DE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CE6BCE5-4C9D-42AD-BF8C-E86134F5B254}"/>
              </a:ext>
            </a:extLst>
          </p:cNvPr>
          <p:cNvSpPr txBox="1">
            <a:spLocks/>
          </p:cNvSpPr>
          <p:nvPr/>
        </p:nvSpPr>
        <p:spPr bwMode="auto">
          <a:xfrm>
            <a:off x="3707904" y="1197087"/>
            <a:ext cx="1728192" cy="64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3200" dirty="0">
                <a:solidFill>
                  <a:srgbClr val="00B1AC"/>
                </a:solidFill>
              </a:rPr>
              <a:t>Fragen?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orlage_Powerpoint_2010">
  <a:themeElements>
    <a:clrScheme name="FHAAC Farben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FHAAC Schrif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0</TotalTime>
  <Words>298</Words>
  <Application>Microsoft Office PowerPoint</Application>
  <PresentationFormat>Bildschirmpräsentation (4:3)</PresentationFormat>
  <Paragraphs>102</Paragraphs>
  <Slides>8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Verdana</vt:lpstr>
      <vt:lpstr>Vorlage_Powerpoint_2010</vt:lpstr>
      <vt:lpstr>SWE – Gruppe B1 (A)  23.10.2024 PO</vt:lpstr>
      <vt:lpstr>Inhaltsverzeichnis</vt:lpstr>
      <vt:lpstr>Was haben wir seit letztem Termin erreicht? </vt:lpstr>
      <vt:lpstr>Herausforderungen</vt:lpstr>
      <vt:lpstr>Projektzeitplan </vt:lpstr>
      <vt:lpstr>Unsere Pläne bis zum nächsten Termin </vt:lpstr>
      <vt:lpstr>Stundentabelle 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Gruppe B1 (A)  23.10.2024 PO</dc:title>
  <dc:creator>Nathan Richenzhagen</dc:creator>
  <cp:lastModifiedBy>Richenzhagen, Nathan</cp:lastModifiedBy>
  <cp:revision>29</cp:revision>
  <dcterms:created xsi:type="dcterms:W3CDTF">2024-10-21T11:45:56Z</dcterms:created>
  <dcterms:modified xsi:type="dcterms:W3CDTF">2024-10-23T13:42:47Z</dcterms:modified>
</cp:coreProperties>
</file>